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5" r:id="rId7"/>
    <p:sldId id="272" r:id="rId8"/>
    <p:sldId id="266" r:id="rId9"/>
    <p:sldId id="267" r:id="rId10"/>
    <p:sldId id="268" r:id="rId11"/>
    <p:sldId id="269" r:id="rId12"/>
    <p:sldId id="270" r:id="rId13"/>
    <p:sldId id="271" r:id="rId14"/>
    <p:sldId id="264" r:id="rId15"/>
  </p:sldIdLst>
  <p:sldSz cx="12192000" cy="6858000"/>
  <p:notesSz cx="6858000" cy="9144000"/>
  <p:embeddedFontLst>
    <p:embeddedFont>
      <p:font typeface="Noto Sans KR" panose="020B0500000000000000" pitchFamily="34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78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ACC027-354E-2FDF-7349-1296E0C857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DC0AB64-1B32-D694-A7C6-883019C87B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CBA7BC-5DEE-3A14-1772-283ACAE39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E2BE-F044-4785-9708-22A42E4D89C7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804360-D5BB-D9CE-26D1-80310A639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3DB09A-2A0D-88BC-F997-45019CD65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2916C-EAB9-4E3B-A2FB-3155F62C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267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37FEB9-81CB-3C60-6FA8-F1E530FA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58CFF5-4025-CE33-00E8-71190F70FD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B086B2-8384-B167-B25D-8596003F3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E2BE-F044-4785-9708-22A42E4D89C7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8278C8-551E-B8D9-F423-520B43AC5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AC70E8-2DC1-9C09-0F7F-6419CE3E6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2916C-EAB9-4E3B-A2FB-3155F62C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163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CD0D49-BFBD-BA16-A0C6-E89B4D63BB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A70E43-7D54-0698-8D59-C6CFD2896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339D02-5213-62B5-45AF-E8D8A7024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E2BE-F044-4785-9708-22A42E4D89C7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7AA8DC-87D8-B7FC-E038-4A296DFF7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03F853-2358-234C-0731-E620A7DF0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2916C-EAB9-4E3B-A2FB-3155F62C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575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C4A957-66D7-71CA-8810-59A50BCE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A33A26-9188-7ABE-1512-5CECC4008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8F28D6-DAB1-7B17-1FA2-13ED0FF0F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E2BE-F044-4785-9708-22A42E4D89C7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97DFE1-427F-59DB-8295-AC7C27D27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0243B4-E869-6EE4-7634-07FB554EA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2916C-EAB9-4E3B-A2FB-3155F62C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792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EACC6C-BC27-991F-F394-C747C7E4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AB8D80-ABEC-F937-5769-A745B2E1E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B08A09-5AE9-CD63-ADB0-C0103B489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E2BE-F044-4785-9708-22A42E4D89C7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CC25AC-EDE2-8075-834B-5B959462B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C7A989-DAF2-B3B1-5820-69713D14C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2916C-EAB9-4E3B-A2FB-3155F62C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557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6519FD-A154-D4D2-4DCE-7AD07CAF9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2AB302-BF1A-CF6D-52F7-BEAC58480D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AF72AD-4E38-B86C-89AE-B584398D6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9FFA3D-50B7-C4A3-5647-D9B56CA72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E2BE-F044-4785-9708-22A42E4D89C7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447D95-3094-3359-885A-FB2D37AA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904C77-7615-EA15-EFB6-4D2D6BA7B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2916C-EAB9-4E3B-A2FB-3155F62C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828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33798C-BFF4-A93F-625E-9576066A4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5F6377-FE5A-7A94-6AF1-12951E917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9AC9C6-B168-37C3-541C-677F3A3882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EEBE22-BA0D-681C-0383-A0C5168225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4C2CDD9-F549-D22A-0355-F1EFA93948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6A2AD6B-68E8-8C82-8CFD-A5F3AA77B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E2BE-F044-4785-9708-22A42E4D89C7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07D3186-49AD-162E-A628-765C9BE7E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639EE2C-D286-7118-89A6-416BBAEAC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2916C-EAB9-4E3B-A2FB-3155F62C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998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06777-FBAE-4A72-D38B-E0DD3F86C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90BB3C-E116-FCC9-39E5-D68380CAB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E2BE-F044-4785-9708-22A42E4D89C7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2D0A59E-9549-DD72-692B-41779349C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1F23D5-DD68-0228-586D-38032AFF7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2916C-EAB9-4E3B-A2FB-3155F62C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631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0814C4-E94D-17F7-FC42-256A93404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E2BE-F044-4785-9708-22A42E4D89C7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3CEC289-B5A7-FCB0-E66A-880F480D8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731900-BF84-8F71-2025-5C88B0509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2916C-EAB9-4E3B-A2FB-3155F62C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59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B758D2-710E-693F-3051-4F8E7D0CA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FCCE24-58C9-B2D2-4B1F-79602A82A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1D48C0-7859-3FFB-B087-2CC09B7545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A798ED-6301-17E2-31E3-49E5A4428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E2BE-F044-4785-9708-22A42E4D89C7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2FBF9E-83BC-7FF9-93BF-D34AE318D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9613C4-C0EA-C582-37B9-88BF549E7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2916C-EAB9-4E3B-A2FB-3155F62C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144036-7CAE-28CC-94DE-934B2B05B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ABF358-DEC4-D613-4EEB-0F6A96339A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5118FA-6EBB-91CF-36A7-F816944F38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38DE66-882C-6F1B-1DDF-4C3D38A11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AE2BE-F044-4785-9708-22A42E4D89C7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6479F8-26BD-0712-60F8-7548CBEA6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767E52-CA83-82B8-7B1D-539075F26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2916C-EAB9-4E3B-A2FB-3155F62C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425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169F389-F793-008A-694F-E1B484644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78DDAB-F896-F6C0-22D5-56400E52E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E8A5DB-2BC7-104F-58AE-56056C279C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AE2BE-F044-4785-9708-22A42E4D89C7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CA7F95-075A-1229-4E5E-73B4DE7F20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05BF15-2CB3-89E6-2DB9-45A93A0DBA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2916C-EAB9-4E3B-A2FB-3155F62C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916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m9De96VZ5-k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76A587C6-686C-DAE3-491D-363BB3D66ACD}"/>
              </a:ext>
            </a:extLst>
          </p:cNvPr>
          <p:cNvGrpSpPr/>
          <p:nvPr/>
        </p:nvGrpSpPr>
        <p:grpSpPr>
          <a:xfrm>
            <a:off x="321428" y="237619"/>
            <a:ext cx="11930144" cy="6382762"/>
            <a:chOff x="139441" y="244237"/>
            <a:chExt cx="11930144" cy="638276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8DA016F-FBFB-2569-8567-71187C3D6D87}"/>
                </a:ext>
              </a:extLst>
            </p:cNvPr>
            <p:cNvGrpSpPr/>
            <p:nvPr/>
          </p:nvGrpSpPr>
          <p:grpSpPr>
            <a:xfrm>
              <a:off x="8554574" y="5982110"/>
              <a:ext cx="3515011" cy="313860"/>
              <a:chOff x="8554574" y="5982110"/>
              <a:chExt cx="3515011" cy="313860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91195416-D263-11A9-F152-A5788D73D1D2}"/>
                  </a:ext>
                </a:extLst>
              </p:cNvPr>
              <p:cNvSpPr/>
              <p:nvPr/>
            </p:nvSpPr>
            <p:spPr>
              <a:xfrm rot="285113">
                <a:off x="10414566" y="5982110"/>
                <a:ext cx="1655019" cy="220417"/>
              </a:xfrm>
              <a:prstGeom prst="ellipse">
                <a:avLst/>
              </a:prstGeom>
              <a:solidFill>
                <a:schemeClr val="tx1">
                  <a:alpha val="1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3E3DF275-75AA-103D-7926-C8E85F0F10D4}"/>
                  </a:ext>
                </a:extLst>
              </p:cNvPr>
              <p:cNvGrpSpPr/>
              <p:nvPr/>
            </p:nvGrpSpPr>
            <p:grpSpPr>
              <a:xfrm rot="4878291">
                <a:off x="10186835" y="4444505"/>
                <a:ext cx="219204" cy="3483726"/>
                <a:chOff x="6827325" y="2695572"/>
                <a:chExt cx="219204" cy="3483726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F781F839-4DA8-700E-FB48-63A2E10AD96A}"/>
                    </a:ext>
                  </a:extLst>
                </p:cNvPr>
                <p:cNvSpPr/>
                <p:nvPr/>
              </p:nvSpPr>
              <p:spPr>
                <a:xfrm>
                  <a:off x="6827995" y="2972572"/>
                  <a:ext cx="218534" cy="2912749"/>
                </a:xfrm>
                <a:prstGeom prst="rect">
                  <a:avLst/>
                </a:prstGeom>
                <a:solidFill>
                  <a:srgbClr val="959CD2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4351F527-8A46-5E48-A978-49EFBD5F65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440443" y="4430572"/>
                  <a:ext cx="2916000" cy="0"/>
                </a:xfrm>
                <a:prstGeom prst="line">
                  <a:avLst/>
                </a:prstGeom>
                <a:ln w="15875">
                  <a:solidFill>
                    <a:srgbClr val="252E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0DBEEE09-558A-49D1-4BD4-E0890FCB2C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509171" y="4430572"/>
                  <a:ext cx="2916000" cy="0"/>
                </a:xfrm>
                <a:prstGeom prst="line">
                  <a:avLst/>
                </a:prstGeom>
                <a:ln w="15875">
                  <a:solidFill>
                    <a:srgbClr val="252E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이등변 삼각형 24">
                  <a:extLst>
                    <a:ext uri="{FF2B5EF4-FFF2-40B4-BE49-F238E27FC236}">
                      <a16:creationId xmlns:a16="http://schemas.microsoft.com/office/drawing/2014/main" id="{FFC209D6-6BCE-9FC1-59EF-D998189EA0F5}"/>
                    </a:ext>
                  </a:extLst>
                </p:cNvPr>
                <p:cNvSpPr/>
                <p:nvPr/>
              </p:nvSpPr>
              <p:spPr>
                <a:xfrm flipV="1">
                  <a:off x="6833303" y="5918175"/>
                  <a:ext cx="205294" cy="261123"/>
                </a:xfrm>
                <a:prstGeom prst="triangle">
                  <a:avLst/>
                </a:prstGeom>
                <a:solidFill>
                  <a:schemeClr val="bg1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이등변 삼각형 25">
                  <a:extLst>
                    <a:ext uri="{FF2B5EF4-FFF2-40B4-BE49-F238E27FC236}">
                      <a16:creationId xmlns:a16="http://schemas.microsoft.com/office/drawing/2014/main" id="{FC4F1AFF-F7A0-A71E-2AFE-F0F9330ECF01}"/>
                    </a:ext>
                  </a:extLst>
                </p:cNvPr>
                <p:cNvSpPr/>
                <p:nvPr/>
              </p:nvSpPr>
              <p:spPr>
                <a:xfrm flipV="1">
                  <a:off x="6910748" y="6080547"/>
                  <a:ext cx="53341" cy="67205"/>
                </a:xfrm>
                <a:prstGeom prst="triangle">
                  <a:avLst/>
                </a:prstGeom>
                <a:solidFill>
                  <a:srgbClr val="1988DA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사각형: 둥근 위쪽 모서리 126">
                  <a:extLst>
                    <a:ext uri="{FF2B5EF4-FFF2-40B4-BE49-F238E27FC236}">
                      <a16:creationId xmlns:a16="http://schemas.microsoft.com/office/drawing/2014/main" id="{3449ABA2-98FE-1072-7373-4226B8E84C6D}"/>
                    </a:ext>
                  </a:extLst>
                </p:cNvPr>
                <p:cNvSpPr/>
                <p:nvPr/>
              </p:nvSpPr>
              <p:spPr>
                <a:xfrm>
                  <a:off x="6827325" y="2695572"/>
                  <a:ext cx="218534" cy="272888"/>
                </a:xfrm>
                <a:prstGeom prst="round2SameRect">
                  <a:avLst/>
                </a:prstGeom>
                <a:solidFill>
                  <a:srgbClr val="DDF5FA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사각형: 둥근 위쪽 모서리 127">
                  <a:extLst>
                    <a:ext uri="{FF2B5EF4-FFF2-40B4-BE49-F238E27FC236}">
                      <a16:creationId xmlns:a16="http://schemas.microsoft.com/office/drawing/2014/main" id="{C42C6882-7992-24DF-044A-9A2D4669511F}"/>
                    </a:ext>
                  </a:extLst>
                </p:cNvPr>
                <p:cNvSpPr/>
                <p:nvPr/>
              </p:nvSpPr>
              <p:spPr>
                <a:xfrm>
                  <a:off x="6827325" y="2856865"/>
                  <a:ext cx="218534" cy="111821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solidFill>
                  <a:schemeClr val="bg1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7" name="양쪽 모서리가 둥근 사각형 1">
              <a:extLst>
                <a:ext uri="{FF2B5EF4-FFF2-40B4-BE49-F238E27FC236}">
                  <a16:creationId xmlns:a16="http://schemas.microsoft.com/office/drawing/2014/main" id="{8976D902-F1DA-C6C4-D743-F7709A176F52}"/>
                </a:ext>
              </a:extLst>
            </p:cNvPr>
            <p:cNvSpPr/>
            <p:nvPr/>
          </p:nvSpPr>
          <p:spPr>
            <a:xfrm>
              <a:off x="139441" y="6363388"/>
              <a:ext cx="11604759" cy="263611"/>
            </a:xfrm>
            <a:prstGeom prst="round2SameRect">
              <a:avLst>
                <a:gd name="adj1" fmla="val 0"/>
                <a:gd name="adj2" fmla="val 28125"/>
              </a:avLst>
            </a:prstGeom>
            <a:solidFill>
              <a:srgbClr val="959CD2"/>
            </a:solidFill>
            <a:ln w="25400">
              <a:solidFill>
                <a:srgbClr val="252E91"/>
              </a:solidFill>
            </a:ln>
            <a:effectLst>
              <a:outerShdw dist="101600" dir="5400000" sx="96000" sy="96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양쪽 모서리가 둥근 사각형 3">
              <a:extLst>
                <a:ext uri="{FF2B5EF4-FFF2-40B4-BE49-F238E27FC236}">
                  <a16:creationId xmlns:a16="http://schemas.microsoft.com/office/drawing/2014/main" id="{24B1E845-AD5C-B184-8657-3F76C838D487}"/>
                </a:ext>
              </a:extLst>
            </p:cNvPr>
            <p:cNvSpPr/>
            <p:nvPr/>
          </p:nvSpPr>
          <p:spPr>
            <a:xfrm>
              <a:off x="307380" y="625930"/>
              <a:ext cx="11268881" cy="5737458"/>
            </a:xfrm>
            <a:prstGeom prst="round2SameRect">
              <a:avLst>
                <a:gd name="adj1" fmla="val 4423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25400" cmpd="sng">
              <a:solidFill>
                <a:srgbClr val="252E91"/>
              </a:solidFill>
            </a:ln>
            <a:effectLst>
              <a:outerShdw dist="38100" dir="15600000" algn="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양쪽 모서리가 둥근 사각형 5">
              <a:extLst>
                <a:ext uri="{FF2B5EF4-FFF2-40B4-BE49-F238E27FC236}">
                  <a16:creationId xmlns:a16="http://schemas.microsoft.com/office/drawing/2014/main" id="{A3658F89-8C2C-ACB4-9A64-74DC25F5AB4D}"/>
                </a:ext>
              </a:extLst>
            </p:cNvPr>
            <p:cNvSpPr/>
            <p:nvPr/>
          </p:nvSpPr>
          <p:spPr>
            <a:xfrm>
              <a:off x="511899" y="869157"/>
              <a:ext cx="10859843" cy="5484151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 w="25400" cmpd="sng">
              <a:solidFill>
                <a:srgbClr val="252E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한쪽 모서리가 잘린 사각형 6">
              <a:extLst>
                <a:ext uri="{FF2B5EF4-FFF2-40B4-BE49-F238E27FC236}">
                  <a16:creationId xmlns:a16="http://schemas.microsoft.com/office/drawing/2014/main" id="{516791F7-ACBD-EFED-427A-CCF37A8FC014}"/>
                </a:ext>
              </a:extLst>
            </p:cNvPr>
            <p:cNvSpPr/>
            <p:nvPr/>
          </p:nvSpPr>
          <p:spPr>
            <a:xfrm>
              <a:off x="763073" y="244237"/>
              <a:ext cx="10357494" cy="6119151"/>
            </a:xfrm>
            <a:prstGeom prst="snip1Rect">
              <a:avLst>
                <a:gd name="adj" fmla="val 8261"/>
              </a:avLst>
            </a:prstGeom>
            <a:solidFill>
              <a:schemeClr val="bg1"/>
            </a:solidFill>
            <a:ln w="25400" cmpd="sng">
              <a:solidFill>
                <a:srgbClr val="252E91"/>
              </a:solidFill>
            </a:ln>
            <a:effectLst>
              <a:outerShdw dist="63500" algn="l" rotWithShape="0">
                <a:srgbClr val="252E91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/>
            <a:lstStyle/>
            <a:p>
              <a:pPr algn="ctr">
                <a:lnSpc>
                  <a:spcPct val="150000"/>
                </a:lnSpc>
                <a:defRPr/>
              </a:pPr>
              <a:endParaRPr lang="en-US" altLang="ko-KR" sz="800" kern="0" dirty="0">
                <a:solidFill>
                  <a:srgbClr val="959CD2"/>
                </a:solidFill>
              </a:endParaRPr>
            </a:p>
          </p:txBody>
        </p:sp>
        <p:sp>
          <p:nvSpPr>
            <p:cNvPr id="13" name="직각 삼각형 12">
              <a:extLst>
                <a:ext uri="{FF2B5EF4-FFF2-40B4-BE49-F238E27FC236}">
                  <a16:creationId xmlns:a16="http://schemas.microsoft.com/office/drawing/2014/main" id="{EB461FBE-4D6E-971E-6EB7-EDF079E79E05}"/>
                </a:ext>
              </a:extLst>
            </p:cNvPr>
            <p:cNvSpPr/>
            <p:nvPr/>
          </p:nvSpPr>
          <p:spPr>
            <a:xfrm>
              <a:off x="10629219" y="257269"/>
              <a:ext cx="475230" cy="479437"/>
            </a:xfrm>
            <a:prstGeom prst="rtTriangle">
              <a:avLst/>
            </a:prstGeom>
            <a:pattFill prst="wdUpDiag">
              <a:fgClr>
                <a:schemeClr val="bg1"/>
              </a:fgClr>
              <a:bgClr>
                <a:srgbClr val="959CD2"/>
              </a:bgClr>
            </a:pattFill>
            <a:ln w="25400" cmpd="sng">
              <a:solidFill>
                <a:srgbClr val="252E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2842CD4-8FC0-835B-63B0-76A1BD19CE3E}"/>
                </a:ext>
              </a:extLst>
            </p:cNvPr>
            <p:cNvGrpSpPr/>
            <p:nvPr/>
          </p:nvGrpSpPr>
          <p:grpSpPr>
            <a:xfrm>
              <a:off x="497573" y="6459078"/>
              <a:ext cx="1109495" cy="65907"/>
              <a:chOff x="9650186" y="6459078"/>
              <a:chExt cx="1109495" cy="65907"/>
            </a:xfrm>
          </p:grpSpPr>
          <p:sp>
            <p:nvSpPr>
              <p:cNvPr id="15" name="모서리가 둥근 직사각형 8">
                <a:extLst>
                  <a:ext uri="{FF2B5EF4-FFF2-40B4-BE49-F238E27FC236}">
                    <a16:creationId xmlns:a16="http://schemas.microsoft.com/office/drawing/2014/main" id="{32744166-8F78-DF75-6AEC-1EC7CC72922E}"/>
                  </a:ext>
                </a:extLst>
              </p:cNvPr>
              <p:cNvSpPr/>
              <p:nvPr/>
            </p:nvSpPr>
            <p:spPr>
              <a:xfrm>
                <a:off x="9650186" y="6459078"/>
                <a:ext cx="723900" cy="6590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5875">
                <a:solidFill>
                  <a:srgbClr val="252E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5E50423F-AB97-F9C9-D17B-42716B701A97}"/>
                  </a:ext>
                </a:extLst>
              </p:cNvPr>
              <p:cNvSpPr/>
              <p:nvPr/>
            </p:nvSpPr>
            <p:spPr>
              <a:xfrm>
                <a:off x="10440761" y="6459078"/>
                <a:ext cx="64800" cy="65907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rgbClr val="252E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61F18EE7-AE07-29A2-6399-C10D69FDF2A5}"/>
                  </a:ext>
                </a:extLst>
              </p:cNvPr>
              <p:cNvSpPr/>
              <p:nvPr/>
            </p:nvSpPr>
            <p:spPr>
              <a:xfrm>
                <a:off x="10567821" y="6459078"/>
                <a:ext cx="64800" cy="65907"/>
              </a:xfrm>
              <a:prstGeom prst="ellipse">
                <a:avLst/>
              </a:prstGeom>
              <a:solidFill>
                <a:srgbClr val="00B0F0"/>
              </a:solidFill>
              <a:ln w="15875">
                <a:solidFill>
                  <a:srgbClr val="252E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2954D8A5-3484-B097-D482-B34D1EF4B3FD}"/>
                  </a:ext>
                </a:extLst>
              </p:cNvPr>
              <p:cNvSpPr/>
              <p:nvPr/>
            </p:nvSpPr>
            <p:spPr>
              <a:xfrm>
                <a:off x="10694881" y="6459078"/>
                <a:ext cx="64800" cy="65907"/>
              </a:xfrm>
              <a:prstGeom prst="ellipse">
                <a:avLst/>
              </a:prstGeom>
              <a:solidFill>
                <a:srgbClr val="FF8086"/>
              </a:solidFill>
              <a:ln w="15875">
                <a:solidFill>
                  <a:srgbClr val="252E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모서리가 둥근 직사각형 12">
                <a:extLst>
                  <a:ext uri="{FF2B5EF4-FFF2-40B4-BE49-F238E27FC236}">
                    <a16:creationId xmlns:a16="http://schemas.microsoft.com/office/drawing/2014/main" id="{5F5B6F28-DF4B-48FF-4F29-AE30258115B6}"/>
                  </a:ext>
                </a:extLst>
              </p:cNvPr>
              <p:cNvSpPr/>
              <p:nvPr/>
            </p:nvSpPr>
            <p:spPr>
              <a:xfrm>
                <a:off x="9687086" y="6479237"/>
                <a:ext cx="396000" cy="25200"/>
              </a:xfrm>
              <a:prstGeom prst="roundRect">
                <a:avLst>
                  <a:gd name="adj" fmla="val 50000"/>
                </a:avLst>
              </a:prstGeom>
              <a:solidFill>
                <a:srgbClr val="FF8086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E9D690D-95EC-94F7-2906-712AC77018D9}"/>
              </a:ext>
            </a:extLst>
          </p:cNvPr>
          <p:cNvSpPr txBox="1"/>
          <p:nvPr/>
        </p:nvSpPr>
        <p:spPr>
          <a:xfrm>
            <a:off x="1766316" y="1037717"/>
            <a:ext cx="86593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캠 기반의 </a:t>
            </a:r>
            <a:r>
              <a:rPr lang="en-US" altLang="ko-KR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AI </a:t>
            </a:r>
            <a:r>
              <a:rPr lang="ko-KR" altLang="en-US" sz="36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얼굴 인식 그래픽 마스크</a:t>
            </a:r>
            <a:endParaRPr lang="en-US" altLang="ko-KR" sz="3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endParaRPr lang="en-US" altLang="ko-KR" sz="3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endParaRPr lang="en-US" altLang="ko-KR" sz="16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r>
              <a:rPr lang="en-US" altLang="ko-KR" sz="24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AI Face Recognition Graphic Mask Based on Cam</a:t>
            </a:r>
            <a:endParaRPr lang="ko-KR" altLang="en-US" sz="24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4A6C3B-CE34-EA21-2791-CACE0AD57206}"/>
              </a:ext>
            </a:extLst>
          </p:cNvPr>
          <p:cNvSpPr txBox="1"/>
          <p:nvPr/>
        </p:nvSpPr>
        <p:spPr>
          <a:xfrm>
            <a:off x="7431314" y="4950632"/>
            <a:ext cx="3711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저자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임도현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박재민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신성철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손호민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r"/>
            <a:r>
              <a:rPr lang="ko-KR" altLang="en-US" b="1" dirty="0">
                <a:latin typeface="Noto Sans KR" panose="020B0500000000000000" pitchFamily="34" charset="-127"/>
                <a:ea typeface="Noto Sans KR" panose="020B0500000000000000" pitchFamily="34" charset="-127"/>
              </a:rPr>
              <a:t>지도교수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심재창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r"/>
            <a:r>
              <a:rPr lang="ko-KR" altLang="en-US" b="1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국립안동대학교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 컴퓨터공학과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r"/>
            <a:r>
              <a:rPr lang="en-US" altLang="ko-KR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Andong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 National University</a:t>
            </a:r>
          </a:p>
        </p:txBody>
      </p:sp>
    </p:spTree>
    <p:extLst>
      <p:ext uri="{BB962C8B-B14F-4D97-AF65-F5344CB8AC3E}">
        <p14:creationId xmlns:p14="http://schemas.microsoft.com/office/powerpoint/2010/main" val="720800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848C064-E4F7-075C-9D5D-7F17CB68A95A}"/>
              </a:ext>
            </a:extLst>
          </p:cNvPr>
          <p:cNvGrpSpPr/>
          <p:nvPr/>
        </p:nvGrpSpPr>
        <p:grpSpPr>
          <a:xfrm>
            <a:off x="321428" y="237619"/>
            <a:ext cx="11930144" cy="6382762"/>
            <a:chOff x="139441" y="244237"/>
            <a:chExt cx="11930144" cy="6382762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4A6462B-5169-BCE5-68DF-1B674B7ADE53}"/>
                </a:ext>
              </a:extLst>
            </p:cNvPr>
            <p:cNvGrpSpPr/>
            <p:nvPr/>
          </p:nvGrpSpPr>
          <p:grpSpPr>
            <a:xfrm>
              <a:off x="8554574" y="5982110"/>
              <a:ext cx="3515011" cy="313860"/>
              <a:chOff x="8554574" y="5982110"/>
              <a:chExt cx="3515011" cy="313860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DB97C04E-4CE7-788E-C879-EBFBD44F4EDD}"/>
                  </a:ext>
                </a:extLst>
              </p:cNvPr>
              <p:cNvSpPr/>
              <p:nvPr/>
            </p:nvSpPr>
            <p:spPr>
              <a:xfrm rot="285113">
                <a:off x="10414566" y="5982110"/>
                <a:ext cx="1655019" cy="220417"/>
              </a:xfrm>
              <a:prstGeom prst="ellipse">
                <a:avLst/>
              </a:prstGeom>
              <a:solidFill>
                <a:schemeClr val="tx1">
                  <a:alpha val="1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CF426C0D-B148-8E3A-DD12-5635ED26E1AA}"/>
                  </a:ext>
                </a:extLst>
              </p:cNvPr>
              <p:cNvGrpSpPr/>
              <p:nvPr/>
            </p:nvGrpSpPr>
            <p:grpSpPr>
              <a:xfrm rot="4878291">
                <a:off x="10186835" y="4444505"/>
                <a:ext cx="219204" cy="3483726"/>
                <a:chOff x="6827325" y="2695572"/>
                <a:chExt cx="219204" cy="3483726"/>
              </a:xfrm>
            </p:grpSpPr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7A5B0927-C6D5-5530-CD05-F16D28CC838F}"/>
                    </a:ext>
                  </a:extLst>
                </p:cNvPr>
                <p:cNvSpPr/>
                <p:nvPr/>
              </p:nvSpPr>
              <p:spPr>
                <a:xfrm>
                  <a:off x="6827995" y="2972572"/>
                  <a:ext cx="218534" cy="2912749"/>
                </a:xfrm>
                <a:prstGeom prst="rect">
                  <a:avLst/>
                </a:prstGeom>
                <a:solidFill>
                  <a:srgbClr val="959CD2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917049CC-93DF-D279-26C9-3E54937E79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440443" y="4430572"/>
                  <a:ext cx="2916000" cy="0"/>
                </a:xfrm>
                <a:prstGeom prst="line">
                  <a:avLst/>
                </a:prstGeom>
                <a:ln w="15875">
                  <a:solidFill>
                    <a:srgbClr val="252E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9BB61219-2342-6883-B608-796AF51F74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509171" y="4430572"/>
                  <a:ext cx="2916000" cy="0"/>
                </a:xfrm>
                <a:prstGeom prst="line">
                  <a:avLst/>
                </a:prstGeom>
                <a:ln w="15875">
                  <a:solidFill>
                    <a:srgbClr val="252E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이등변 삼각형 27">
                  <a:extLst>
                    <a:ext uri="{FF2B5EF4-FFF2-40B4-BE49-F238E27FC236}">
                      <a16:creationId xmlns:a16="http://schemas.microsoft.com/office/drawing/2014/main" id="{6820ECF6-3440-B023-1366-0A37D05727D2}"/>
                    </a:ext>
                  </a:extLst>
                </p:cNvPr>
                <p:cNvSpPr/>
                <p:nvPr/>
              </p:nvSpPr>
              <p:spPr>
                <a:xfrm flipV="1">
                  <a:off x="6833303" y="5918175"/>
                  <a:ext cx="205294" cy="261123"/>
                </a:xfrm>
                <a:prstGeom prst="triangle">
                  <a:avLst/>
                </a:prstGeom>
                <a:solidFill>
                  <a:schemeClr val="bg1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이등변 삼각형 28">
                  <a:extLst>
                    <a:ext uri="{FF2B5EF4-FFF2-40B4-BE49-F238E27FC236}">
                      <a16:creationId xmlns:a16="http://schemas.microsoft.com/office/drawing/2014/main" id="{ADF5B0A0-CC59-B00A-D857-7541AA90002B}"/>
                    </a:ext>
                  </a:extLst>
                </p:cNvPr>
                <p:cNvSpPr/>
                <p:nvPr/>
              </p:nvSpPr>
              <p:spPr>
                <a:xfrm flipV="1">
                  <a:off x="6910748" y="6080547"/>
                  <a:ext cx="53341" cy="67205"/>
                </a:xfrm>
                <a:prstGeom prst="triangle">
                  <a:avLst/>
                </a:prstGeom>
                <a:solidFill>
                  <a:srgbClr val="1988DA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" name="사각형: 둥근 위쪽 모서리 126">
                  <a:extLst>
                    <a:ext uri="{FF2B5EF4-FFF2-40B4-BE49-F238E27FC236}">
                      <a16:creationId xmlns:a16="http://schemas.microsoft.com/office/drawing/2014/main" id="{E78E855B-D797-D324-95E5-F2F1B2136AB5}"/>
                    </a:ext>
                  </a:extLst>
                </p:cNvPr>
                <p:cNvSpPr/>
                <p:nvPr/>
              </p:nvSpPr>
              <p:spPr>
                <a:xfrm>
                  <a:off x="6827325" y="2695572"/>
                  <a:ext cx="218534" cy="272888"/>
                </a:xfrm>
                <a:prstGeom prst="round2SameRect">
                  <a:avLst/>
                </a:prstGeom>
                <a:solidFill>
                  <a:srgbClr val="DDF5FA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" name="사각형: 둥근 위쪽 모서리 127">
                  <a:extLst>
                    <a:ext uri="{FF2B5EF4-FFF2-40B4-BE49-F238E27FC236}">
                      <a16:creationId xmlns:a16="http://schemas.microsoft.com/office/drawing/2014/main" id="{B50EB491-221A-035A-43FB-2DE72CA8ABCF}"/>
                    </a:ext>
                  </a:extLst>
                </p:cNvPr>
                <p:cNvSpPr/>
                <p:nvPr/>
              </p:nvSpPr>
              <p:spPr>
                <a:xfrm>
                  <a:off x="6827325" y="2856865"/>
                  <a:ext cx="218534" cy="111821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solidFill>
                  <a:schemeClr val="bg1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2" name="양쪽 모서리가 둥근 사각형 1">
              <a:extLst>
                <a:ext uri="{FF2B5EF4-FFF2-40B4-BE49-F238E27FC236}">
                  <a16:creationId xmlns:a16="http://schemas.microsoft.com/office/drawing/2014/main" id="{F2118F3E-94F5-549A-C54A-9FAD14C4DAA1}"/>
                </a:ext>
              </a:extLst>
            </p:cNvPr>
            <p:cNvSpPr/>
            <p:nvPr/>
          </p:nvSpPr>
          <p:spPr>
            <a:xfrm>
              <a:off x="139441" y="6363388"/>
              <a:ext cx="11604759" cy="263611"/>
            </a:xfrm>
            <a:prstGeom prst="round2SameRect">
              <a:avLst>
                <a:gd name="adj1" fmla="val 0"/>
                <a:gd name="adj2" fmla="val 28125"/>
              </a:avLst>
            </a:prstGeom>
            <a:solidFill>
              <a:srgbClr val="959CD2"/>
            </a:solidFill>
            <a:ln w="25400">
              <a:solidFill>
                <a:srgbClr val="252E91"/>
              </a:solidFill>
            </a:ln>
            <a:effectLst>
              <a:outerShdw dist="101600" dir="5400000" sx="96000" sy="96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양쪽 모서리가 둥근 사각형 3">
              <a:extLst>
                <a:ext uri="{FF2B5EF4-FFF2-40B4-BE49-F238E27FC236}">
                  <a16:creationId xmlns:a16="http://schemas.microsoft.com/office/drawing/2014/main" id="{5DA00FA7-F80A-82DB-C252-FA22D17E304B}"/>
                </a:ext>
              </a:extLst>
            </p:cNvPr>
            <p:cNvSpPr/>
            <p:nvPr/>
          </p:nvSpPr>
          <p:spPr>
            <a:xfrm>
              <a:off x="307380" y="625930"/>
              <a:ext cx="11268881" cy="5737458"/>
            </a:xfrm>
            <a:prstGeom prst="round2SameRect">
              <a:avLst>
                <a:gd name="adj1" fmla="val 4423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25400" cmpd="sng">
              <a:solidFill>
                <a:srgbClr val="252E91"/>
              </a:solidFill>
            </a:ln>
            <a:effectLst>
              <a:outerShdw dist="38100" dir="15600000" algn="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양쪽 모서리가 둥근 사각형 5">
              <a:extLst>
                <a:ext uri="{FF2B5EF4-FFF2-40B4-BE49-F238E27FC236}">
                  <a16:creationId xmlns:a16="http://schemas.microsoft.com/office/drawing/2014/main" id="{1D163008-B34A-2DE0-E478-42A244797049}"/>
                </a:ext>
              </a:extLst>
            </p:cNvPr>
            <p:cNvSpPr/>
            <p:nvPr/>
          </p:nvSpPr>
          <p:spPr>
            <a:xfrm>
              <a:off x="511899" y="869157"/>
              <a:ext cx="10859843" cy="5484151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 w="25400" cmpd="sng">
              <a:solidFill>
                <a:srgbClr val="252E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한쪽 모서리가 잘린 사각형 6">
              <a:extLst>
                <a:ext uri="{FF2B5EF4-FFF2-40B4-BE49-F238E27FC236}">
                  <a16:creationId xmlns:a16="http://schemas.microsoft.com/office/drawing/2014/main" id="{74F8201A-A54C-8FDD-2451-62106FD02B24}"/>
                </a:ext>
              </a:extLst>
            </p:cNvPr>
            <p:cNvSpPr/>
            <p:nvPr/>
          </p:nvSpPr>
          <p:spPr>
            <a:xfrm>
              <a:off x="763073" y="244237"/>
              <a:ext cx="10357494" cy="6119151"/>
            </a:xfrm>
            <a:prstGeom prst="snip1Rect">
              <a:avLst>
                <a:gd name="adj" fmla="val 8261"/>
              </a:avLst>
            </a:prstGeom>
            <a:solidFill>
              <a:schemeClr val="bg1"/>
            </a:solidFill>
            <a:ln w="25400" cmpd="sng">
              <a:solidFill>
                <a:srgbClr val="252E91"/>
              </a:solidFill>
            </a:ln>
            <a:effectLst>
              <a:outerShdw dist="63500" algn="l" rotWithShape="0">
                <a:srgbClr val="252E91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/>
            <a:lstStyle/>
            <a:p>
              <a:pPr algn="ctr">
                <a:lnSpc>
                  <a:spcPct val="150000"/>
                </a:lnSpc>
                <a:defRPr/>
              </a:pPr>
              <a:endParaRPr lang="en-US" altLang="ko-KR" sz="800" kern="0" dirty="0">
                <a:solidFill>
                  <a:srgbClr val="959CD2"/>
                </a:solidFill>
              </a:endParaRPr>
            </a:p>
          </p:txBody>
        </p:sp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E13B9BE3-7C10-8F27-C9B3-080424314164}"/>
                </a:ext>
              </a:extLst>
            </p:cNvPr>
            <p:cNvSpPr/>
            <p:nvPr/>
          </p:nvSpPr>
          <p:spPr>
            <a:xfrm>
              <a:off x="10629219" y="257269"/>
              <a:ext cx="475230" cy="479437"/>
            </a:xfrm>
            <a:prstGeom prst="rtTriangle">
              <a:avLst/>
            </a:prstGeom>
            <a:pattFill prst="wdUpDiag">
              <a:fgClr>
                <a:schemeClr val="bg1"/>
              </a:fgClr>
              <a:bgClr>
                <a:srgbClr val="959CD2"/>
              </a:bgClr>
            </a:pattFill>
            <a:ln w="25400" cmpd="sng">
              <a:solidFill>
                <a:srgbClr val="252E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877E780-71AA-5AFA-4BFA-A6763B221A42}"/>
                </a:ext>
              </a:extLst>
            </p:cNvPr>
            <p:cNvGrpSpPr/>
            <p:nvPr/>
          </p:nvGrpSpPr>
          <p:grpSpPr>
            <a:xfrm>
              <a:off x="497573" y="6459078"/>
              <a:ext cx="1109495" cy="65907"/>
              <a:chOff x="9650186" y="6459078"/>
              <a:chExt cx="1109495" cy="65907"/>
            </a:xfrm>
          </p:grpSpPr>
          <p:sp>
            <p:nvSpPr>
              <p:cNvPr id="18" name="모서리가 둥근 직사각형 8">
                <a:extLst>
                  <a:ext uri="{FF2B5EF4-FFF2-40B4-BE49-F238E27FC236}">
                    <a16:creationId xmlns:a16="http://schemas.microsoft.com/office/drawing/2014/main" id="{CC9AE431-711E-9632-EF12-AD3CA933D7FA}"/>
                  </a:ext>
                </a:extLst>
              </p:cNvPr>
              <p:cNvSpPr/>
              <p:nvPr/>
            </p:nvSpPr>
            <p:spPr>
              <a:xfrm>
                <a:off x="9650186" y="6459078"/>
                <a:ext cx="723900" cy="6590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5875">
                <a:solidFill>
                  <a:srgbClr val="252E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5280592E-43FD-052D-FD88-A75434777451}"/>
                  </a:ext>
                </a:extLst>
              </p:cNvPr>
              <p:cNvSpPr/>
              <p:nvPr/>
            </p:nvSpPr>
            <p:spPr>
              <a:xfrm>
                <a:off x="10440761" y="6459078"/>
                <a:ext cx="64800" cy="65907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rgbClr val="252E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00861182-B62E-BBF4-AA2B-2B93C0BDB536}"/>
                  </a:ext>
                </a:extLst>
              </p:cNvPr>
              <p:cNvSpPr/>
              <p:nvPr/>
            </p:nvSpPr>
            <p:spPr>
              <a:xfrm>
                <a:off x="10567821" y="6459078"/>
                <a:ext cx="64800" cy="65907"/>
              </a:xfrm>
              <a:prstGeom prst="ellipse">
                <a:avLst/>
              </a:prstGeom>
              <a:solidFill>
                <a:srgbClr val="00B0F0"/>
              </a:solidFill>
              <a:ln w="15875">
                <a:solidFill>
                  <a:srgbClr val="252E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F39EB7DF-BB07-436C-B96A-2B71C7494B7C}"/>
                  </a:ext>
                </a:extLst>
              </p:cNvPr>
              <p:cNvSpPr/>
              <p:nvPr/>
            </p:nvSpPr>
            <p:spPr>
              <a:xfrm>
                <a:off x="10694881" y="6459078"/>
                <a:ext cx="64800" cy="65907"/>
              </a:xfrm>
              <a:prstGeom prst="ellipse">
                <a:avLst/>
              </a:prstGeom>
              <a:solidFill>
                <a:srgbClr val="FF8086"/>
              </a:solidFill>
              <a:ln w="15875">
                <a:solidFill>
                  <a:srgbClr val="252E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모서리가 둥근 직사각형 12">
                <a:extLst>
                  <a:ext uri="{FF2B5EF4-FFF2-40B4-BE49-F238E27FC236}">
                    <a16:creationId xmlns:a16="http://schemas.microsoft.com/office/drawing/2014/main" id="{C6CD3EBF-8B12-7B57-91FB-85C59923C64C}"/>
                  </a:ext>
                </a:extLst>
              </p:cNvPr>
              <p:cNvSpPr/>
              <p:nvPr/>
            </p:nvSpPr>
            <p:spPr>
              <a:xfrm>
                <a:off x="9687086" y="6479237"/>
                <a:ext cx="396000" cy="25200"/>
              </a:xfrm>
              <a:prstGeom prst="roundRect">
                <a:avLst>
                  <a:gd name="adj" fmla="val 50000"/>
                </a:avLst>
              </a:prstGeom>
              <a:solidFill>
                <a:srgbClr val="FF8086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" name="Rectangle 2">
            <a:extLst>
              <a:ext uri="{FF2B5EF4-FFF2-40B4-BE49-F238E27FC236}">
                <a16:creationId xmlns:a16="http://schemas.microsoft.com/office/drawing/2014/main" id="{49A6246B-58FD-470F-9879-81B59EFCC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9922AB18-E5E6-8A7E-3C8B-97FA5F5CF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5296" y="3179529"/>
            <a:ext cx="131855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B48D9CB-2506-922A-CA97-644301FE4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9714" y="1105979"/>
            <a:ext cx="16555851" cy="607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95E7B6B-4544-B339-F654-647C423AC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5296" y="1218025"/>
            <a:ext cx="16742428" cy="675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8514800-3950-F73F-BE65-1994B11CC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296" y="1314936"/>
            <a:ext cx="4706007" cy="446784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6F629FA-043A-8E49-69C6-1192A32C5B70}"/>
              </a:ext>
            </a:extLst>
          </p:cNvPr>
          <p:cNvSpPr txBox="1"/>
          <p:nvPr/>
        </p:nvSpPr>
        <p:spPr>
          <a:xfrm>
            <a:off x="1225296" y="512064"/>
            <a:ext cx="3813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코드</a:t>
            </a:r>
            <a:endParaRPr lang="en-US" altLang="ko-KR" sz="32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9CC7E6-9CAD-8A81-1CFA-46A607FB9849}"/>
              </a:ext>
            </a:extLst>
          </p:cNvPr>
          <p:cNvSpPr txBox="1"/>
          <p:nvPr/>
        </p:nvSpPr>
        <p:spPr>
          <a:xfrm>
            <a:off x="6096000" y="3107391"/>
            <a:ext cx="487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눈을 추가하는 부분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3704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848C064-E4F7-075C-9D5D-7F17CB68A95A}"/>
              </a:ext>
            </a:extLst>
          </p:cNvPr>
          <p:cNvGrpSpPr/>
          <p:nvPr/>
        </p:nvGrpSpPr>
        <p:grpSpPr>
          <a:xfrm>
            <a:off x="321428" y="237619"/>
            <a:ext cx="11930144" cy="6382762"/>
            <a:chOff x="139441" y="244237"/>
            <a:chExt cx="11930144" cy="6382762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4A6462B-5169-BCE5-68DF-1B674B7ADE53}"/>
                </a:ext>
              </a:extLst>
            </p:cNvPr>
            <p:cNvGrpSpPr/>
            <p:nvPr/>
          </p:nvGrpSpPr>
          <p:grpSpPr>
            <a:xfrm>
              <a:off x="8554574" y="5982110"/>
              <a:ext cx="3515011" cy="313860"/>
              <a:chOff x="8554574" y="5982110"/>
              <a:chExt cx="3515011" cy="313860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DB97C04E-4CE7-788E-C879-EBFBD44F4EDD}"/>
                  </a:ext>
                </a:extLst>
              </p:cNvPr>
              <p:cNvSpPr/>
              <p:nvPr/>
            </p:nvSpPr>
            <p:spPr>
              <a:xfrm rot="285113">
                <a:off x="10414566" y="5982110"/>
                <a:ext cx="1655019" cy="220417"/>
              </a:xfrm>
              <a:prstGeom prst="ellipse">
                <a:avLst/>
              </a:prstGeom>
              <a:solidFill>
                <a:schemeClr val="tx1">
                  <a:alpha val="1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CF426C0D-B148-8E3A-DD12-5635ED26E1AA}"/>
                  </a:ext>
                </a:extLst>
              </p:cNvPr>
              <p:cNvGrpSpPr/>
              <p:nvPr/>
            </p:nvGrpSpPr>
            <p:grpSpPr>
              <a:xfrm rot="4878291">
                <a:off x="10186835" y="4444505"/>
                <a:ext cx="219204" cy="3483726"/>
                <a:chOff x="6827325" y="2695572"/>
                <a:chExt cx="219204" cy="3483726"/>
              </a:xfrm>
            </p:grpSpPr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7A5B0927-C6D5-5530-CD05-F16D28CC838F}"/>
                    </a:ext>
                  </a:extLst>
                </p:cNvPr>
                <p:cNvSpPr/>
                <p:nvPr/>
              </p:nvSpPr>
              <p:spPr>
                <a:xfrm>
                  <a:off x="6827995" y="2972572"/>
                  <a:ext cx="218534" cy="2912749"/>
                </a:xfrm>
                <a:prstGeom prst="rect">
                  <a:avLst/>
                </a:prstGeom>
                <a:solidFill>
                  <a:srgbClr val="959CD2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917049CC-93DF-D279-26C9-3E54937E79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440443" y="4430572"/>
                  <a:ext cx="2916000" cy="0"/>
                </a:xfrm>
                <a:prstGeom prst="line">
                  <a:avLst/>
                </a:prstGeom>
                <a:ln w="15875">
                  <a:solidFill>
                    <a:srgbClr val="252E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9BB61219-2342-6883-B608-796AF51F74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509171" y="4430572"/>
                  <a:ext cx="2916000" cy="0"/>
                </a:xfrm>
                <a:prstGeom prst="line">
                  <a:avLst/>
                </a:prstGeom>
                <a:ln w="15875">
                  <a:solidFill>
                    <a:srgbClr val="252E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이등변 삼각형 27">
                  <a:extLst>
                    <a:ext uri="{FF2B5EF4-FFF2-40B4-BE49-F238E27FC236}">
                      <a16:creationId xmlns:a16="http://schemas.microsoft.com/office/drawing/2014/main" id="{6820ECF6-3440-B023-1366-0A37D05727D2}"/>
                    </a:ext>
                  </a:extLst>
                </p:cNvPr>
                <p:cNvSpPr/>
                <p:nvPr/>
              </p:nvSpPr>
              <p:spPr>
                <a:xfrm flipV="1">
                  <a:off x="6833303" y="5918175"/>
                  <a:ext cx="205294" cy="261123"/>
                </a:xfrm>
                <a:prstGeom prst="triangle">
                  <a:avLst/>
                </a:prstGeom>
                <a:solidFill>
                  <a:schemeClr val="bg1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이등변 삼각형 28">
                  <a:extLst>
                    <a:ext uri="{FF2B5EF4-FFF2-40B4-BE49-F238E27FC236}">
                      <a16:creationId xmlns:a16="http://schemas.microsoft.com/office/drawing/2014/main" id="{ADF5B0A0-CC59-B00A-D857-7541AA90002B}"/>
                    </a:ext>
                  </a:extLst>
                </p:cNvPr>
                <p:cNvSpPr/>
                <p:nvPr/>
              </p:nvSpPr>
              <p:spPr>
                <a:xfrm flipV="1">
                  <a:off x="6910748" y="6080547"/>
                  <a:ext cx="53341" cy="67205"/>
                </a:xfrm>
                <a:prstGeom prst="triangle">
                  <a:avLst/>
                </a:prstGeom>
                <a:solidFill>
                  <a:srgbClr val="1988DA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" name="사각형: 둥근 위쪽 모서리 126">
                  <a:extLst>
                    <a:ext uri="{FF2B5EF4-FFF2-40B4-BE49-F238E27FC236}">
                      <a16:creationId xmlns:a16="http://schemas.microsoft.com/office/drawing/2014/main" id="{E78E855B-D797-D324-95E5-F2F1B2136AB5}"/>
                    </a:ext>
                  </a:extLst>
                </p:cNvPr>
                <p:cNvSpPr/>
                <p:nvPr/>
              </p:nvSpPr>
              <p:spPr>
                <a:xfrm>
                  <a:off x="6827325" y="2695572"/>
                  <a:ext cx="218534" cy="272888"/>
                </a:xfrm>
                <a:prstGeom prst="round2SameRect">
                  <a:avLst/>
                </a:prstGeom>
                <a:solidFill>
                  <a:srgbClr val="DDF5FA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" name="사각형: 둥근 위쪽 모서리 127">
                  <a:extLst>
                    <a:ext uri="{FF2B5EF4-FFF2-40B4-BE49-F238E27FC236}">
                      <a16:creationId xmlns:a16="http://schemas.microsoft.com/office/drawing/2014/main" id="{B50EB491-221A-035A-43FB-2DE72CA8ABCF}"/>
                    </a:ext>
                  </a:extLst>
                </p:cNvPr>
                <p:cNvSpPr/>
                <p:nvPr/>
              </p:nvSpPr>
              <p:spPr>
                <a:xfrm>
                  <a:off x="6827325" y="2856865"/>
                  <a:ext cx="218534" cy="111821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solidFill>
                  <a:schemeClr val="bg1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2" name="양쪽 모서리가 둥근 사각형 1">
              <a:extLst>
                <a:ext uri="{FF2B5EF4-FFF2-40B4-BE49-F238E27FC236}">
                  <a16:creationId xmlns:a16="http://schemas.microsoft.com/office/drawing/2014/main" id="{F2118F3E-94F5-549A-C54A-9FAD14C4DAA1}"/>
                </a:ext>
              </a:extLst>
            </p:cNvPr>
            <p:cNvSpPr/>
            <p:nvPr/>
          </p:nvSpPr>
          <p:spPr>
            <a:xfrm>
              <a:off x="139441" y="6363388"/>
              <a:ext cx="11604759" cy="263611"/>
            </a:xfrm>
            <a:prstGeom prst="round2SameRect">
              <a:avLst>
                <a:gd name="adj1" fmla="val 0"/>
                <a:gd name="adj2" fmla="val 28125"/>
              </a:avLst>
            </a:prstGeom>
            <a:solidFill>
              <a:srgbClr val="959CD2"/>
            </a:solidFill>
            <a:ln w="25400">
              <a:solidFill>
                <a:srgbClr val="252E91"/>
              </a:solidFill>
            </a:ln>
            <a:effectLst>
              <a:outerShdw dist="101600" dir="5400000" sx="96000" sy="96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양쪽 모서리가 둥근 사각형 3">
              <a:extLst>
                <a:ext uri="{FF2B5EF4-FFF2-40B4-BE49-F238E27FC236}">
                  <a16:creationId xmlns:a16="http://schemas.microsoft.com/office/drawing/2014/main" id="{5DA00FA7-F80A-82DB-C252-FA22D17E304B}"/>
                </a:ext>
              </a:extLst>
            </p:cNvPr>
            <p:cNvSpPr/>
            <p:nvPr/>
          </p:nvSpPr>
          <p:spPr>
            <a:xfrm>
              <a:off x="307380" y="625930"/>
              <a:ext cx="11268881" cy="5737458"/>
            </a:xfrm>
            <a:prstGeom prst="round2SameRect">
              <a:avLst>
                <a:gd name="adj1" fmla="val 4423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25400" cmpd="sng">
              <a:solidFill>
                <a:srgbClr val="252E91"/>
              </a:solidFill>
            </a:ln>
            <a:effectLst>
              <a:outerShdw dist="38100" dir="15600000" algn="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양쪽 모서리가 둥근 사각형 5">
              <a:extLst>
                <a:ext uri="{FF2B5EF4-FFF2-40B4-BE49-F238E27FC236}">
                  <a16:creationId xmlns:a16="http://schemas.microsoft.com/office/drawing/2014/main" id="{1D163008-B34A-2DE0-E478-42A244797049}"/>
                </a:ext>
              </a:extLst>
            </p:cNvPr>
            <p:cNvSpPr/>
            <p:nvPr/>
          </p:nvSpPr>
          <p:spPr>
            <a:xfrm>
              <a:off x="511899" y="869157"/>
              <a:ext cx="10859843" cy="5484151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 w="25400" cmpd="sng">
              <a:solidFill>
                <a:srgbClr val="252E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한쪽 모서리가 잘린 사각형 6">
              <a:extLst>
                <a:ext uri="{FF2B5EF4-FFF2-40B4-BE49-F238E27FC236}">
                  <a16:creationId xmlns:a16="http://schemas.microsoft.com/office/drawing/2014/main" id="{74F8201A-A54C-8FDD-2451-62106FD02B24}"/>
                </a:ext>
              </a:extLst>
            </p:cNvPr>
            <p:cNvSpPr/>
            <p:nvPr/>
          </p:nvSpPr>
          <p:spPr>
            <a:xfrm>
              <a:off x="763073" y="244237"/>
              <a:ext cx="10357494" cy="6119151"/>
            </a:xfrm>
            <a:prstGeom prst="snip1Rect">
              <a:avLst>
                <a:gd name="adj" fmla="val 8261"/>
              </a:avLst>
            </a:prstGeom>
            <a:solidFill>
              <a:schemeClr val="bg1"/>
            </a:solidFill>
            <a:ln w="25400" cmpd="sng">
              <a:solidFill>
                <a:srgbClr val="252E91"/>
              </a:solidFill>
            </a:ln>
            <a:effectLst>
              <a:outerShdw dist="63500" algn="l" rotWithShape="0">
                <a:srgbClr val="252E91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/>
            <a:lstStyle/>
            <a:p>
              <a:pPr algn="ctr">
                <a:lnSpc>
                  <a:spcPct val="150000"/>
                </a:lnSpc>
                <a:defRPr/>
              </a:pPr>
              <a:endParaRPr lang="en-US" altLang="ko-KR" sz="800" kern="0" dirty="0">
                <a:solidFill>
                  <a:srgbClr val="959CD2"/>
                </a:solidFill>
              </a:endParaRPr>
            </a:p>
          </p:txBody>
        </p:sp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E13B9BE3-7C10-8F27-C9B3-080424314164}"/>
                </a:ext>
              </a:extLst>
            </p:cNvPr>
            <p:cNvSpPr/>
            <p:nvPr/>
          </p:nvSpPr>
          <p:spPr>
            <a:xfrm>
              <a:off x="10629219" y="257269"/>
              <a:ext cx="475230" cy="479437"/>
            </a:xfrm>
            <a:prstGeom prst="rtTriangle">
              <a:avLst/>
            </a:prstGeom>
            <a:pattFill prst="wdUpDiag">
              <a:fgClr>
                <a:schemeClr val="bg1"/>
              </a:fgClr>
              <a:bgClr>
                <a:srgbClr val="959CD2"/>
              </a:bgClr>
            </a:pattFill>
            <a:ln w="25400" cmpd="sng">
              <a:solidFill>
                <a:srgbClr val="252E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877E780-71AA-5AFA-4BFA-A6763B221A42}"/>
                </a:ext>
              </a:extLst>
            </p:cNvPr>
            <p:cNvGrpSpPr/>
            <p:nvPr/>
          </p:nvGrpSpPr>
          <p:grpSpPr>
            <a:xfrm>
              <a:off x="497573" y="6459078"/>
              <a:ext cx="1109495" cy="65907"/>
              <a:chOff x="9650186" y="6459078"/>
              <a:chExt cx="1109495" cy="65907"/>
            </a:xfrm>
          </p:grpSpPr>
          <p:sp>
            <p:nvSpPr>
              <p:cNvPr id="18" name="모서리가 둥근 직사각형 8">
                <a:extLst>
                  <a:ext uri="{FF2B5EF4-FFF2-40B4-BE49-F238E27FC236}">
                    <a16:creationId xmlns:a16="http://schemas.microsoft.com/office/drawing/2014/main" id="{CC9AE431-711E-9632-EF12-AD3CA933D7FA}"/>
                  </a:ext>
                </a:extLst>
              </p:cNvPr>
              <p:cNvSpPr/>
              <p:nvPr/>
            </p:nvSpPr>
            <p:spPr>
              <a:xfrm>
                <a:off x="9650186" y="6459078"/>
                <a:ext cx="723900" cy="6590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5875">
                <a:solidFill>
                  <a:srgbClr val="252E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5280592E-43FD-052D-FD88-A75434777451}"/>
                  </a:ext>
                </a:extLst>
              </p:cNvPr>
              <p:cNvSpPr/>
              <p:nvPr/>
            </p:nvSpPr>
            <p:spPr>
              <a:xfrm>
                <a:off x="10440761" y="6459078"/>
                <a:ext cx="64800" cy="65907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rgbClr val="252E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00861182-B62E-BBF4-AA2B-2B93C0BDB536}"/>
                  </a:ext>
                </a:extLst>
              </p:cNvPr>
              <p:cNvSpPr/>
              <p:nvPr/>
            </p:nvSpPr>
            <p:spPr>
              <a:xfrm>
                <a:off x="10567821" y="6459078"/>
                <a:ext cx="64800" cy="65907"/>
              </a:xfrm>
              <a:prstGeom prst="ellipse">
                <a:avLst/>
              </a:prstGeom>
              <a:solidFill>
                <a:srgbClr val="00B0F0"/>
              </a:solidFill>
              <a:ln w="15875">
                <a:solidFill>
                  <a:srgbClr val="252E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F39EB7DF-BB07-436C-B96A-2B71C7494B7C}"/>
                  </a:ext>
                </a:extLst>
              </p:cNvPr>
              <p:cNvSpPr/>
              <p:nvPr/>
            </p:nvSpPr>
            <p:spPr>
              <a:xfrm>
                <a:off x="10694881" y="6459078"/>
                <a:ext cx="64800" cy="65907"/>
              </a:xfrm>
              <a:prstGeom prst="ellipse">
                <a:avLst/>
              </a:prstGeom>
              <a:solidFill>
                <a:srgbClr val="FF8086"/>
              </a:solidFill>
              <a:ln w="15875">
                <a:solidFill>
                  <a:srgbClr val="252E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모서리가 둥근 직사각형 12">
                <a:extLst>
                  <a:ext uri="{FF2B5EF4-FFF2-40B4-BE49-F238E27FC236}">
                    <a16:creationId xmlns:a16="http://schemas.microsoft.com/office/drawing/2014/main" id="{C6CD3EBF-8B12-7B57-91FB-85C59923C64C}"/>
                  </a:ext>
                </a:extLst>
              </p:cNvPr>
              <p:cNvSpPr/>
              <p:nvPr/>
            </p:nvSpPr>
            <p:spPr>
              <a:xfrm>
                <a:off x="9687086" y="6479237"/>
                <a:ext cx="396000" cy="25200"/>
              </a:xfrm>
              <a:prstGeom prst="roundRect">
                <a:avLst>
                  <a:gd name="adj" fmla="val 50000"/>
                </a:avLst>
              </a:prstGeom>
              <a:solidFill>
                <a:srgbClr val="FF8086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" name="Rectangle 2">
            <a:extLst>
              <a:ext uri="{FF2B5EF4-FFF2-40B4-BE49-F238E27FC236}">
                <a16:creationId xmlns:a16="http://schemas.microsoft.com/office/drawing/2014/main" id="{49A6246B-58FD-470F-9879-81B59EFCC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9922AB18-E5E6-8A7E-3C8B-97FA5F5CF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5296" y="3179529"/>
            <a:ext cx="131855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B48D9CB-2506-922A-CA97-644301FE4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9714" y="1105979"/>
            <a:ext cx="16555851" cy="607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95E7B6B-4544-B339-F654-647C423AC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5296" y="1218025"/>
            <a:ext cx="16742428" cy="675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9D9E4EB-75E5-9F9A-C7B9-E0ED07D6C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296" y="1324463"/>
            <a:ext cx="4686954" cy="444879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DFD0097-6301-9548-5DCA-F6690FF2C248}"/>
              </a:ext>
            </a:extLst>
          </p:cNvPr>
          <p:cNvSpPr txBox="1"/>
          <p:nvPr/>
        </p:nvSpPr>
        <p:spPr>
          <a:xfrm>
            <a:off x="1225296" y="512064"/>
            <a:ext cx="3813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코드</a:t>
            </a:r>
            <a:endParaRPr lang="en-US" altLang="ko-KR" sz="32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999827-5E54-A2A7-568B-A9D80EABE20A}"/>
              </a:ext>
            </a:extLst>
          </p:cNvPr>
          <p:cNvSpPr txBox="1"/>
          <p:nvPr/>
        </p:nvSpPr>
        <p:spPr>
          <a:xfrm>
            <a:off x="6096000" y="3107391"/>
            <a:ext cx="487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입 부분의 움직임을 표현하도록 하는 부분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3137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848C064-E4F7-075C-9D5D-7F17CB68A95A}"/>
              </a:ext>
            </a:extLst>
          </p:cNvPr>
          <p:cNvGrpSpPr/>
          <p:nvPr/>
        </p:nvGrpSpPr>
        <p:grpSpPr>
          <a:xfrm>
            <a:off x="321428" y="237619"/>
            <a:ext cx="11930144" cy="6382762"/>
            <a:chOff x="139441" y="244237"/>
            <a:chExt cx="11930144" cy="6382762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4A6462B-5169-BCE5-68DF-1B674B7ADE53}"/>
                </a:ext>
              </a:extLst>
            </p:cNvPr>
            <p:cNvGrpSpPr/>
            <p:nvPr/>
          </p:nvGrpSpPr>
          <p:grpSpPr>
            <a:xfrm>
              <a:off x="8554574" y="5982110"/>
              <a:ext cx="3515011" cy="313860"/>
              <a:chOff x="8554574" y="5982110"/>
              <a:chExt cx="3515011" cy="313860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DB97C04E-4CE7-788E-C879-EBFBD44F4EDD}"/>
                  </a:ext>
                </a:extLst>
              </p:cNvPr>
              <p:cNvSpPr/>
              <p:nvPr/>
            </p:nvSpPr>
            <p:spPr>
              <a:xfrm rot="285113">
                <a:off x="10414566" y="5982110"/>
                <a:ext cx="1655019" cy="220417"/>
              </a:xfrm>
              <a:prstGeom prst="ellipse">
                <a:avLst/>
              </a:prstGeom>
              <a:solidFill>
                <a:schemeClr val="tx1">
                  <a:alpha val="1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CF426C0D-B148-8E3A-DD12-5635ED26E1AA}"/>
                  </a:ext>
                </a:extLst>
              </p:cNvPr>
              <p:cNvGrpSpPr/>
              <p:nvPr/>
            </p:nvGrpSpPr>
            <p:grpSpPr>
              <a:xfrm rot="4878291">
                <a:off x="10186835" y="4444505"/>
                <a:ext cx="219204" cy="3483726"/>
                <a:chOff x="6827325" y="2695572"/>
                <a:chExt cx="219204" cy="3483726"/>
              </a:xfrm>
            </p:grpSpPr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7A5B0927-C6D5-5530-CD05-F16D28CC838F}"/>
                    </a:ext>
                  </a:extLst>
                </p:cNvPr>
                <p:cNvSpPr/>
                <p:nvPr/>
              </p:nvSpPr>
              <p:spPr>
                <a:xfrm>
                  <a:off x="6827995" y="2972572"/>
                  <a:ext cx="218534" cy="2912749"/>
                </a:xfrm>
                <a:prstGeom prst="rect">
                  <a:avLst/>
                </a:prstGeom>
                <a:solidFill>
                  <a:srgbClr val="959CD2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917049CC-93DF-D279-26C9-3E54937E79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440443" y="4430572"/>
                  <a:ext cx="2916000" cy="0"/>
                </a:xfrm>
                <a:prstGeom prst="line">
                  <a:avLst/>
                </a:prstGeom>
                <a:ln w="15875">
                  <a:solidFill>
                    <a:srgbClr val="252E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9BB61219-2342-6883-B608-796AF51F74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509171" y="4430572"/>
                  <a:ext cx="2916000" cy="0"/>
                </a:xfrm>
                <a:prstGeom prst="line">
                  <a:avLst/>
                </a:prstGeom>
                <a:ln w="15875">
                  <a:solidFill>
                    <a:srgbClr val="252E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이등변 삼각형 27">
                  <a:extLst>
                    <a:ext uri="{FF2B5EF4-FFF2-40B4-BE49-F238E27FC236}">
                      <a16:creationId xmlns:a16="http://schemas.microsoft.com/office/drawing/2014/main" id="{6820ECF6-3440-B023-1366-0A37D05727D2}"/>
                    </a:ext>
                  </a:extLst>
                </p:cNvPr>
                <p:cNvSpPr/>
                <p:nvPr/>
              </p:nvSpPr>
              <p:spPr>
                <a:xfrm flipV="1">
                  <a:off x="6833303" y="5918175"/>
                  <a:ext cx="205294" cy="261123"/>
                </a:xfrm>
                <a:prstGeom prst="triangle">
                  <a:avLst/>
                </a:prstGeom>
                <a:solidFill>
                  <a:schemeClr val="bg1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이등변 삼각형 28">
                  <a:extLst>
                    <a:ext uri="{FF2B5EF4-FFF2-40B4-BE49-F238E27FC236}">
                      <a16:creationId xmlns:a16="http://schemas.microsoft.com/office/drawing/2014/main" id="{ADF5B0A0-CC59-B00A-D857-7541AA90002B}"/>
                    </a:ext>
                  </a:extLst>
                </p:cNvPr>
                <p:cNvSpPr/>
                <p:nvPr/>
              </p:nvSpPr>
              <p:spPr>
                <a:xfrm flipV="1">
                  <a:off x="6910748" y="6080547"/>
                  <a:ext cx="53341" cy="67205"/>
                </a:xfrm>
                <a:prstGeom prst="triangle">
                  <a:avLst/>
                </a:prstGeom>
                <a:solidFill>
                  <a:srgbClr val="1988DA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" name="사각형: 둥근 위쪽 모서리 126">
                  <a:extLst>
                    <a:ext uri="{FF2B5EF4-FFF2-40B4-BE49-F238E27FC236}">
                      <a16:creationId xmlns:a16="http://schemas.microsoft.com/office/drawing/2014/main" id="{E78E855B-D797-D324-95E5-F2F1B2136AB5}"/>
                    </a:ext>
                  </a:extLst>
                </p:cNvPr>
                <p:cNvSpPr/>
                <p:nvPr/>
              </p:nvSpPr>
              <p:spPr>
                <a:xfrm>
                  <a:off x="6827325" y="2695572"/>
                  <a:ext cx="218534" cy="272888"/>
                </a:xfrm>
                <a:prstGeom prst="round2SameRect">
                  <a:avLst/>
                </a:prstGeom>
                <a:solidFill>
                  <a:srgbClr val="DDF5FA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" name="사각형: 둥근 위쪽 모서리 127">
                  <a:extLst>
                    <a:ext uri="{FF2B5EF4-FFF2-40B4-BE49-F238E27FC236}">
                      <a16:creationId xmlns:a16="http://schemas.microsoft.com/office/drawing/2014/main" id="{B50EB491-221A-035A-43FB-2DE72CA8ABCF}"/>
                    </a:ext>
                  </a:extLst>
                </p:cNvPr>
                <p:cNvSpPr/>
                <p:nvPr/>
              </p:nvSpPr>
              <p:spPr>
                <a:xfrm>
                  <a:off x="6827325" y="2856865"/>
                  <a:ext cx="218534" cy="111821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solidFill>
                  <a:schemeClr val="bg1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2" name="양쪽 모서리가 둥근 사각형 1">
              <a:extLst>
                <a:ext uri="{FF2B5EF4-FFF2-40B4-BE49-F238E27FC236}">
                  <a16:creationId xmlns:a16="http://schemas.microsoft.com/office/drawing/2014/main" id="{F2118F3E-94F5-549A-C54A-9FAD14C4DAA1}"/>
                </a:ext>
              </a:extLst>
            </p:cNvPr>
            <p:cNvSpPr/>
            <p:nvPr/>
          </p:nvSpPr>
          <p:spPr>
            <a:xfrm>
              <a:off x="139441" y="6363388"/>
              <a:ext cx="11604759" cy="263611"/>
            </a:xfrm>
            <a:prstGeom prst="round2SameRect">
              <a:avLst>
                <a:gd name="adj1" fmla="val 0"/>
                <a:gd name="adj2" fmla="val 28125"/>
              </a:avLst>
            </a:prstGeom>
            <a:solidFill>
              <a:srgbClr val="959CD2"/>
            </a:solidFill>
            <a:ln w="25400">
              <a:solidFill>
                <a:srgbClr val="252E91"/>
              </a:solidFill>
            </a:ln>
            <a:effectLst>
              <a:outerShdw dist="101600" dir="5400000" sx="96000" sy="96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양쪽 모서리가 둥근 사각형 3">
              <a:extLst>
                <a:ext uri="{FF2B5EF4-FFF2-40B4-BE49-F238E27FC236}">
                  <a16:creationId xmlns:a16="http://schemas.microsoft.com/office/drawing/2014/main" id="{5DA00FA7-F80A-82DB-C252-FA22D17E304B}"/>
                </a:ext>
              </a:extLst>
            </p:cNvPr>
            <p:cNvSpPr/>
            <p:nvPr/>
          </p:nvSpPr>
          <p:spPr>
            <a:xfrm>
              <a:off x="307380" y="625930"/>
              <a:ext cx="11268881" cy="5737458"/>
            </a:xfrm>
            <a:prstGeom prst="round2SameRect">
              <a:avLst>
                <a:gd name="adj1" fmla="val 4423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25400" cmpd="sng">
              <a:solidFill>
                <a:srgbClr val="252E91"/>
              </a:solidFill>
            </a:ln>
            <a:effectLst>
              <a:outerShdw dist="38100" dir="15600000" algn="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양쪽 모서리가 둥근 사각형 5">
              <a:extLst>
                <a:ext uri="{FF2B5EF4-FFF2-40B4-BE49-F238E27FC236}">
                  <a16:creationId xmlns:a16="http://schemas.microsoft.com/office/drawing/2014/main" id="{1D163008-B34A-2DE0-E478-42A244797049}"/>
                </a:ext>
              </a:extLst>
            </p:cNvPr>
            <p:cNvSpPr/>
            <p:nvPr/>
          </p:nvSpPr>
          <p:spPr>
            <a:xfrm>
              <a:off x="511899" y="869157"/>
              <a:ext cx="10859843" cy="5484151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 w="25400" cmpd="sng">
              <a:solidFill>
                <a:srgbClr val="252E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한쪽 모서리가 잘린 사각형 6">
              <a:extLst>
                <a:ext uri="{FF2B5EF4-FFF2-40B4-BE49-F238E27FC236}">
                  <a16:creationId xmlns:a16="http://schemas.microsoft.com/office/drawing/2014/main" id="{74F8201A-A54C-8FDD-2451-62106FD02B24}"/>
                </a:ext>
              </a:extLst>
            </p:cNvPr>
            <p:cNvSpPr/>
            <p:nvPr/>
          </p:nvSpPr>
          <p:spPr>
            <a:xfrm>
              <a:off x="763073" y="244237"/>
              <a:ext cx="10357494" cy="6119151"/>
            </a:xfrm>
            <a:prstGeom prst="snip1Rect">
              <a:avLst>
                <a:gd name="adj" fmla="val 8261"/>
              </a:avLst>
            </a:prstGeom>
            <a:solidFill>
              <a:schemeClr val="bg1"/>
            </a:solidFill>
            <a:ln w="25400" cmpd="sng">
              <a:solidFill>
                <a:srgbClr val="252E91"/>
              </a:solidFill>
            </a:ln>
            <a:effectLst>
              <a:outerShdw dist="63500" algn="l" rotWithShape="0">
                <a:srgbClr val="252E91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/>
            <a:lstStyle/>
            <a:p>
              <a:pPr algn="ctr">
                <a:lnSpc>
                  <a:spcPct val="150000"/>
                </a:lnSpc>
                <a:defRPr/>
              </a:pPr>
              <a:endParaRPr lang="en-US" altLang="ko-KR" sz="800" kern="0" dirty="0">
                <a:solidFill>
                  <a:srgbClr val="959CD2"/>
                </a:solidFill>
              </a:endParaRPr>
            </a:p>
          </p:txBody>
        </p:sp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E13B9BE3-7C10-8F27-C9B3-080424314164}"/>
                </a:ext>
              </a:extLst>
            </p:cNvPr>
            <p:cNvSpPr/>
            <p:nvPr/>
          </p:nvSpPr>
          <p:spPr>
            <a:xfrm>
              <a:off x="10629219" y="257269"/>
              <a:ext cx="475230" cy="479437"/>
            </a:xfrm>
            <a:prstGeom prst="rtTriangle">
              <a:avLst/>
            </a:prstGeom>
            <a:pattFill prst="wdUpDiag">
              <a:fgClr>
                <a:schemeClr val="bg1"/>
              </a:fgClr>
              <a:bgClr>
                <a:srgbClr val="959CD2"/>
              </a:bgClr>
            </a:pattFill>
            <a:ln w="25400" cmpd="sng">
              <a:solidFill>
                <a:srgbClr val="252E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877E780-71AA-5AFA-4BFA-A6763B221A42}"/>
                </a:ext>
              </a:extLst>
            </p:cNvPr>
            <p:cNvGrpSpPr/>
            <p:nvPr/>
          </p:nvGrpSpPr>
          <p:grpSpPr>
            <a:xfrm>
              <a:off x="497573" y="6459078"/>
              <a:ext cx="1109495" cy="65907"/>
              <a:chOff x="9650186" y="6459078"/>
              <a:chExt cx="1109495" cy="65907"/>
            </a:xfrm>
          </p:grpSpPr>
          <p:sp>
            <p:nvSpPr>
              <p:cNvPr id="18" name="모서리가 둥근 직사각형 8">
                <a:extLst>
                  <a:ext uri="{FF2B5EF4-FFF2-40B4-BE49-F238E27FC236}">
                    <a16:creationId xmlns:a16="http://schemas.microsoft.com/office/drawing/2014/main" id="{CC9AE431-711E-9632-EF12-AD3CA933D7FA}"/>
                  </a:ext>
                </a:extLst>
              </p:cNvPr>
              <p:cNvSpPr/>
              <p:nvPr/>
            </p:nvSpPr>
            <p:spPr>
              <a:xfrm>
                <a:off x="9650186" y="6459078"/>
                <a:ext cx="723900" cy="6590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5875">
                <a:solidFill>
                  <a:srgbClr val="252E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5280592E-43FD-052D-FD88-A75434777451}"/>
                  </a:ext>
                </a:extLst>
              </p:cNvPr>
              <p:cNvSpPr/>
              <p:nvPr/>
            </p:nvSpPr>
            <p:spPr>
              <a:xfrm>
                <a:off x="10440761" y="6459078"/>
                <a:ext cx="64800" cy="65907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rgbClr val="252E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00861182-B62E-BBF4-AA2B-2B93C0BDB536}"/>
                  </a:ext>
                </a:extLst>
              </p:cNvPr>
              <p:cNvSpPr/>
              <p:nvPr/>
            </p:nvSpPr>
            <p:spPr>
              <a:xfrm>
                <a:off x="10567821" y="6459078"/>
                <a:ext cx="64800" cy="65907"/>
              </a:xfrm>
              <a:prstGeom prst="ellipse">
                <a:avLst/>
              </a:prstGeom>
              <a:solidFill>
                <a:srgbClr val="00B0F0"/>
              </a:solidFill>
              <a:ln w="15875">
                <a:solidFill>
                  <a:srgbClr val="252E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F39EB7DF-BB07-436C-B96A-2B71C7494B7C}"/>
                  </a:ext>
                </a:extLst>
              </p:cNvPr>
              <p:cNvSpPr/>
              <p:nvPr/>
            </p:nvSpPr>
            <p:spPr>
              <a:xfrm>
                <a:off x="10694881" y="6459078"/>
                <a:ext cx="64800" cy="65907"/>
              </a:xfrm>
              <a:prstGeom prst="ellipse">
                <a:avLst/>
              </a:prstGeom>
              <a:solidFill>
                <a:srgbClr val="FF8086"/>
              </a:solidFill>
              <a:ln w="15875">
                <a:solidFill>
                  <a:srgbClr val="252E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모서리가 둥근 직사각형 12">
                <a:extLst>
                  <a:ext uri="{FF2B5EF4-FFF2-40B4-BE49-F238E27FC236}">
                    <a16:creationId xmlns:a16="http://schemas.microsoft.com/office/drawing/2014/main" id="{C6CD3EBF-8B12-7B57-91FB-85C59923C64C}"/>
                  </a:ext>
                </a:extLst>
              </p:cNvPr>
              <p:cNvSpPr/>
              <p:nvPr/>
            </p:nvSpPr>
            <p:spPr>
              <a:xfrm>
                <a:off x="9687086" y="6479237"/>
                <a:ext cx="396000" cy="25200"/>
              </a:xfrm>
              <a:prstGeom prst="roundRect">
                <a:avLst>
                  <a:gd name="adj" fmla="val 50000"/>
                </a:avLst>
              </a:prstGeom>
              <a:solidFill>
                <a:srgbClr val="FF8086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" name="Rectangle 2">
            <a:extLst>
              <a:ext uri="{FF2B5EF4-FFF2-40B4-BE49-F238E27FC236}">
                <a16:creationId xmlns:a16="http://schemas.microsoft.com/office/drawing/2014/main" id="{49A6246B-58FD-470F-9879-81B59EFCC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9922AB18-E5E6-8A7E-3C8B-97FA5F5CF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5296" y="3179529"/>
            <a:ext cx="131855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B48D9CB-2506-922A-CA97-644301FE4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9714" y="1105979"/>
            <a:ext cx="16555851" cy="607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95E7B6B-4544-B339-F654-647C423AC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5296" y="1218025"/>
            <a:ext cx="16742428" cy="675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51249F4-35DC-B527-7FA9-5DA4D1379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296" y="1477982"/>
            <a:ext cx="4686954" cy="377242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59F826-EEBB-2AD5-5BB9-E05C4B081973}"/>
              </a:ext>
            </a:extLst>
          </p:cNvPr>
          <p:cNvSpPr txBox="1"/>
          <p:nvPr/>
        </p:nvSpPr>
        <p:spPr>
          <a:xfrm>
            <a:off x="1225296" y="512064"/>
            <a:ext cx="3813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코드</a:t>
            </a:r>
            <a:endParaRPr lang="en-US" altLang="ko-KR" sz="32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C2212C-4ABA-0638-A23E-8CA1D27EEBD4}"/>
              </a:ext>
            </a:extLst>
          </p:cNvPr>
          <p:cNvSpPr txBox="1"/>
          <p:nvPr/>
        </p:nvSpPr>
        <p:spPr>
          <a:xfrm>
            <a:off x="6096000" y="3107391"/>
            <a:ext cx="487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Facemesh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를 사용하는 부분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007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848C064-E4F7-075C-9D5D-7F17CB68A95A}"/>
              </a:ext>
            </a:extLst>
          </p:cNvPr>
          <p:cNvGrpSpPr/>
          <p:nvPr/>
        </p:nvGrpSpPr>
        <p:grpSpPr>
          <a:xfrm>
            <a:off x="321428" y="237619"/>
            <a:ext cx="11930144" cy="6382762"/>
            <a:chOff x="139441" y="244237"/>
            <a:chExt cx="11930144" cy="6382762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4A6462B-5169-BCE5-68DF-1B674B7ADE53}"/>
                </a:ext>
              </a:extLst>
            </p:cNvPr>
            <p:cNvGrpSpPr/>
            <p:nvPr/>
          </p:nvGrpSpPr>
          <p:grpSpPr>
            <a:xfrm>
              <a:off x="8554574" y="5982110"/>
              <a:ext cx="3515011" cy="313860"/>
              <a:chOff x="8554574" y="5982110"/>
              <a:chExt cx="3515011" cy="313860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DB97C04E-4CE7-788E-C879-EBFBD44F4EDD}"/>
                  </a:ext>
                </a:extLst>
              </p:cNvPr>
              <p:cNvSpPr/>
              <p:nvPr/>
            </p:nvSpPr>
            <p:spPr>
              <a:xfrm rot="285113">
                <a:off x="10414566" y="5982110"/>
                <a:ext cx="1655019" cy="220417"/>
              </a:xfrm>
              <a:prstGeom prst="ellipse">
                <a:avLst/>
              </a:prstGeom>
              <a:solidFill>
                <a:schemeClr val="tx1">
                  <a:alpha val="1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CF426C0D-B148-8E3A-DD12-5635ED26E1AA}"/>
                  </a:ext>
                </a:extLst>
              </p:cNvPr>
              <p:cNvGrpSpPr/>
              <p:nvPr/>
            </p:nvGrpSpPr>
            <p:grpSpPr>
              <a:xfrm rot="4878291">
                <a:off x="10186835" y="4444505"/>
                <a:ext cx="219204" cy="3483726"/>
                <a:chOff x="6827325" y="2695572"/>
                <a:chExt cx="219204" cy="3483726"/>
              </a:xfrm>
            </p:grpSpPr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7A5B0927-C6D5-5530-CD05-F16D28CC838F}"/>
                    </a:ext>
                  </a:extLst>
                </p:cNvPr>
                <p:cNvSpPr/>
                <p:nvPr/>
              </p:nvSpPr>
              <p:spPr>
                <a:xfrm>
                  <a:off x="6827995" y="2972572"/>
                  <a:ext cx="218534" cy="2912749"/>
                </a:xfrm>
                <a:prstGeom prst="rect">
                  <a:avLst/>
                </a:prstGeom>
                <a:solidFill>
                  <a:srgbClr val="959CD2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917049CC-93DF-D279-26C9-3E54937E79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440443" y="4430572"/>
                  <a:ext cx="2916000" cy="0"/>
                </a:xfrm>
                <a:prstGeom prst="line">
                  <a:avLst/>
                </a:prstGeom>
                <a:ln w="15875">
                  <a:solidFill>
                    <a:srgbClr val="252E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9BB61219-2342-6883-B608-796AF51F74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509171" y="4430572"/>
                  <a:ext cx="2916000" cy="0"/>
                </a:xfrm>
                <a:prstGeom prst="line">
                  <a:avLst/>
                </a:prstGeom>
                <a:ln w="15875">
                  <a:solidFill>
                    <a:srgbClr val="252E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이등변 삼각형 27">
                  <a:extLst>
                    <a:ext uri="{FF2B5EF4-FFF2-40B4-BE49-F238E27FC236}">
                      <a16:creationId xmlns:a16="http://schemas.microsoft.com/office/drawing/2014/main" id="{6820ECF6-3440-B023-1366-0A37D05727D2}"/>
                    </a:ext>
                  </a:extLst>
                </p:cNvPr>
                <p:cNvSpPr/>
                <p:nvPr/>
              </p:nvSpPr>
              <p:spPr>
                <a:xfrm flipV="1">
                  <a:off x="6833303" y="5918175"/>
                  <a:ext cx="205294" cy="261123"/>
                </a:xfrm>
                <a:prstGeom prst="triangle">
                  <a:avLst/>
                </a:prstGeom>
                <a:solidFill>
                  <a:schemeClr val="bg1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이등변 삼각형 28">
                  <a:extLst>
                    <a:ext uri="{FF2B5EF4-FFF2-40B4-BE49-F238E27FC236}">
                      <a16:creationId xmlns:a16="http://schemas.microsoft.com/office/drawing/2014/main" id="{ADF5B0A0-CC59-B00A-D857-7541AA90002B}"/>
                    </a:ext>
                  </a:extLst>
                </p:cNvPr>
                <p:cNvSpPr/>
                <p:nvPr/>
              </p:nvSpPr>
              <p:spPr>
                <a:xfrm flipV="1">
                  <a:off x="6910748" y="6080547"/>
                  <a:ext cx="53341" cy="67205"/>
                </a:xfrm>
                <a:prstGeom prst="triangle">
                  <a:avLst/>
                </a:prstGeom>
                <a:solidFill>
                  <a:srgbClr val="1988DA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" name="사각형: 둥근 위쪽 모서리 126">
                  <a:extLst>
                    <a:ext uri="{FF2B5EF4-FFF2-40B4-BE49-F238E27FC236}">
                      <a16:creationId xmlns:a16="http://schemas.microsoft.com/office/drawing/2014/main" id="{E78E855B-D797-D324-95E5-F2F1B2136AB5}"/>
                    </a:ext>
                  </a:extLst>
                </p:cNvPr>
                <p:cNvSpPr/>
                <p:nvPr/>
              </p:nvSpPr>
              <p:spPr>
                <a:xfrm>
                  <a:off x="6827325" y="2695572"/>
                  <a:ext cx="218534" cy="272888"/>
                </a:xfrm>
                <a:prstGeom prst="round2SameRect">
                  <a:avLst/>
                </a:prstGeom>
                <a:solidFill>
                  <a:srgbClr val="DDF5FA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" name="사각형: 둥근 위쪽 모서리 127">
                  <a:extLst>
                    <a:ext uri="{FF2B5EF4-FFF2-40B4-BE49-F238E27FC236}">
                      <a16:creationId xmlns:a16="http://schemas.microsoft.com/office/drawing/2014/main" id="{B50EB491-221A-035A-43FB-2DE72CA8ABCF}"/>
                    </a:ext>
                  </a:extLst>
                </p:cNvPr>
                <p:cNvSpPr/>
                <p:nvPr/>
              </p:nvSpPr>
              <p:spPr>
                <a:xfrm>
                  <a:off x="6827325" y="2856865"/>
                  <a:ext cx="218534" cy="111821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solidFill>
                  <a:schemeClr val="bg1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2" name="양쪽 모서리가 둥근 사각형 1">
              <a:extLst>
                <a:ext uri="{FF2B5EF4-FFF2-40B4-BE49-F238E27FC236}">
                  <a16:creationId xmlns:a16="http://schemas.microsoft.com/office/drawing/2014/main" id="{F2118F3E-94F5-549A-C54A-9FAD14C4DAA1}"/>
                </a:ext>
              </a:extLst>
            </p:cNvPr>
            <p:cNvSpPr/>
            <p:nvPr/>
          </p:nvSpPr>
          <p:spPr>
            <a:xfrm>
              <a:off x="139441" y="6363388"/>
              <a:ext cx="11604759" cy="263611"/>
            </a:xfrm>
            <a:prstGeom prst="round2SameRect">
              <a:avLst>
                <a:gd name="adj1" fmla="val 0"/>
                <a:gd name="adj2" fmla="val 28125"/>
              </a:avLst>
            </a:prstGeom>
            <a:solidFill>
              <a:srgbClr val="959CD2"/>
            </a:solidFill>
            <a:ln w="25400">
              <a:solidFill>
                <a:srgbClr val="252E91"/>
              </a:solidFill>
            </a:ln>
            <a:effectLst>
              <a:outerShdw dist="101600" dir="5400000" sx="96000" sy="96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양쪽 모서리가 둥근 사각형 3">
              <a:extLst>
                <a:ext uri="{FF2B5EF4-FFF2-40B4-BE49-F238E27FC236}">
                  <a16:creationId xmlns:a16="http://schemas.microsoft.com/office/drawing/2014/main" id="{5DA00FA7-F80A-82DB-C252-FA22D17E304B}"/>
                </a:ext>
              </a:extLst>
            </p:cNvPr>
            <p:cNvSpPr/>
            <p:nvPr/>
          </p:nvSpPr>
          <p:spPr>
            <a:xfrm>
              <a:off x="307380" y="625930"/>
              <a:ext cx="11268881" cy="5737458"/>
            </a:xfrm>
            <a:prstGeom prst="round2SameRect">
              <a:avLst>
                <a:gd name="adj1" fmla="val 4423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25400" cmpd="sng">
              <a:solidFill>
                <a:srgbClr val="252E91"/>
              </a:solidFill>
            </a:ln>
            <a:effectLst>
              <a:outerShdw dist="38100" dir="15600000" algn="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양쪽 모서리가 둥근 사각형 5">
              <a:extLst>
                <a:ext uri="{FF2B5EF4-FFF2-40B4-BE49-F238E27FC236}">
                  <a16:creationId xmlns:a16="http://schemas.microsoft.com/office/drawing/2014/main" id="{1D163008-B34A-2DE0-E478-42A244797049}"/>
                </a:ext>
              </a:extLst>
            </p:cNvPr>
            <p:cNvSpPr/>
            <p:nvPr/>
          </p:nvSpPr>
          <p:spPr>
            <a:xfrm>
              <a:off x="511899" y="869157"/>
              <a:ext cx="10859843" cy="5484151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 w="25400" cmpd="sng">
              <a:solidFill>
                <a:srgbClr val="252E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한쪽 모서리가 잘린 사각형 6">
              <a:extLst>
                <a:ext uri="{FF2B5EF4-FFF2-40B4-BE49-F238E27FC236}">
                  <a16:creationId xmlns:a16="http://schemas.microsoft.com/office/drawing/2014/main" id="{74F8201A-A54C-8FDD-2451-62106FD02B24}"/>
                </a:ext>
              </a:extLst>
            </p:cNvPr>
            <p:cNvSpPr/>
            <p:nvPr/>
          </p:nvSpPr>
          <p:spPr>
            <a:xfrm>
              <a:off x="763073" y="244237"/>
              <a:ext cx="10357494" cy="6119151"/>
            </a:xfrm>
            <a:prstGeom prst="snip1Rect">
              <a:avLst>
                <a:gd name="adj" fmla="val 8261"/>
              </a:avLst>
            </a:prstGeom>
            <a:solidFill>
              <a:schemeClr val="bg1"/>
            </a:solidFill>
            <a:ln w="25400" cmpd="sng">
              <a:solidFill>
                <a:srgbClr val="252E91"/>
              </a:solidFill>
            </a:ln>
            <a:effectLst>
              <a:outerShdw dist="63500" algn="l" rotWithShape="0">
                <a:srgbClr val="252E91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/>
            <a:lstStyle/>
            <a:p>
              <a:pPr algn="ctr">
                <a:lnSpc>
                  <a:spcPct val="150000"/>
                </a:lnSpc>
                <a:defRPr/>
              </a:pPr>
              <a:endParaRPr lang="en-US" altLang="ko-KR" sz="800" kern="0" dirty="0">
                <a:solidFill>
                  <a:srgbClr val="959CD2"/>
                </a:solidFill>
              </a:endParaRPr>
            </a:p>
          </p:txBody>
        </p:sp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E13B9BE3-7C10-8F27-C9B3-080424314164}"/>
                </a:ext>
              </a:extLst>
            </p:cNvPr>
            <p:cNvSpPr/>
            <p:nvPr/>
          </p:nvSpPr>
          <p:spPr>
            <a:xfrm>
              <a:off x="10629219" y="257269"/>
              <a:ext cx="475230" cy="479437"/>
            </a:xfrm>
            <a:prstGeom prst="rtTriangle">
              <a:avLst/>
            </a:prstGeom>
            <a:pattFill prst="wdUpDiag">
              <a:fgClr>
                <a:schemeClr val="bg1"/>
              </a:fgClr>
              <a:bgClr>
                <a:srgbClr val="959CD2"/>
              </a:bgClr>
            </a:pattFill>
            <a:ln w="25400" cmpd="sng">
              <a:solidFill>
                <a:srgbClr val="252E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877E780-71AA-5AFA-4BFA-A6763B221A42}"/>
                </a:ext>
              </a:extLst>
            </p:cNvPr>
            <p:cNvGrpSpPr/>
            <p:nvPr/>
          </p:nvGrpSpPr>
          <p:grpSpPr>
            <a:xfrm>
              <a:off x="497573" y="6459078"/>
              <a:ext cx="1109495" cy="65907"/>
              <a:chOff x="9650186" y="6459078"/>
              <a:chExt cx="1109495" cy="65907"/>
            </a:xfrm>
          </p:grpSpPr>
          <p:sp>
            <p:nvSpPr>
              <p:cNvPr id="18" name="모서리가 둥근 직사각형 8">
                <a:extLst>
                  <a:ext uri="{FF2B5EF4-FFF2-40B4-BE49-F238E27FC236}">
                    <a16:creationId xmlns:a16="http://schemas.microsoft.com/office/drawing/2014/main" id="{CC9AE431-711E-9632-EF12-AD3CA933D7FA}"/>
                  </a:ext>
                </a:extLst>
              </p:cNvPr>
              <p:cNvSpPr/>
              <p:nvPr/>
            </p:nvSpPr>
            <p:spPr>
              <a:xfrm>
                <a:off x="9650186" y="6459078"/>
                <a:ext cx="723900" cy="6590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5875">
                <a:solidFill>
                  <a:srgbClr val="252E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5280592E-43FD-052D-FD88-A75434777451}"/>
                  </a:ext>
                </a:extLst>
              </p:cNvPr>
              <p:cNvSpPr/>
              <p:nvPr/>
            </p:nvSpPr>
            <p:spPr>
              <a:xfrm>
                <a:off x="10440761" y="6459078"/>
                <a:ext cx="64800" cy="65907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rgbClr val="252E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00861182-B62E-BBF4-AA2B-2B93C0BDB536}"/>
                  </a:ext>
                </a:extLst>
              </p:cNvPr>
              <p:cNvSpPr/>
              <p:nvPr/>
            </p:nvSpPr>
            <p:spPr>
              <a:xfrm>
                <a:off x="10567821" y="6459078"/>
                <a:ext cx="64800" cy="65907"/>
              </a:xfrm>
              <a:prstGeom prst="ellipse">
                <a:avLst/>
              </a:prstGeom>
              <a:solidFill>
                <a:srgbClr val="00B0F0"/>
              </a:solidFill>
              <a:ln w="15875">
                <a:solidFill>
                  <a:srgbClr val="252E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F39EB7DF-BB07-436C-B96A-2B71C7494B7C}"/>
                  </a:ext>
                </a:extLst>
              </p:cNvPr>
              <p:cNvSpPr/>
              <p:nvPr/>
            </p:nvSpPr>
            <p:spPr>
              <a:xfrm>
                <a:off x="10694881" y="6459078"/>
                <a:ext cx="64800" cy="65907"/>
              </a:xfrm>
              <a:prstGeom prst="ellipse">
                <a:avLst/>
              </a:prstGeom>
              <a:solidFill>
                <a:srgbClr val="FF8086"/>
              </a:solidFill>
              <a:ln w="15875">
                <a:solidFill>
                  <a:srgbClr val="252E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모서리가 둥근 직사각형 12">
                <a:extLst>
                  <a:ext uri="{FF2B5EF4-FFF2-40B4-BE49-F238E27FC236}">
                    <a16:creationId xmlns:a16="http://schemas.microsoft.com/office/drawing/2014/main" id="{C6CD3EBF-8B12-7B57-91FB-85C59923C64C}"/>
                  </a:ext>
                </a:extLst>
              </p:cNvPr>
              <p:cNvSpPr/>
              <p:nvPr/>
            </p:nvSpPr>
            <p:spPr>
              <a:xfrm>
                <a:off x="9687086" y="6479237"/>
                <a:ext cx="396000" cy="25200"/>
              </a:xfrm>
              <a:prstGeom prst="roundRect">
                <a:avLst>
                  <a:gd name="adj" fmla="val 50000"/>
                </a:avLst>
              </a:prstGeom>
              <a:solidFill>
                <a:srgbClr val="FF8086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C1D2D72-4E5D-14A1-32F8-D2B1D9CB09FD}"/>
              </a:ext>
            </a:extLst>
          </p:cNvPr>
          <p:cNvSpPr txBox="1"/>
          <p:nvPr/>
        </p:nvSpPr>
        <p:spPr>
          <a:xfrm>
            <a:off x="3660648" y="3058667"/>
            <a:ext cx="48707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latin typeface="Noto Sans KR" panose="020B0500000000000000" pitchFamily="34" charset="-127"/>
                <a:ea typeface="Noto Sans KR" panose="020B0500000000000000" pitchFamily="34" charset="-127"/>
                <a:hlinkClick r:id="rId2"/>
              </a:rPr>
              <a:t>https://youtu.be/m9De96VZ5-k</a:t>
            </a:r>
            <a:endParaRPr lang="ko-KR" altLang="en-US" sz="25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9A6246B-58FD-470F-9879-81B59EFCC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9922AB18-E5E6-8A7E-3C8B-97FA5F5CF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5296" y="3179529"/>
            <a:ext cx="131855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565D26-8AAB-6A36-DE39-7F2B8B5783BB}"/>
              </a:ext>
            </a:extLst>
          </p:cNvPr>
          <p:cNvSpPr txBox="1"/>
          <p:nvPr/>
        </p:nvSpPr>
        <p:spPr>
          <a:xfrm>
            <a:off x="1225296" y="512064"/>
            <a:ext cx="3813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유튜브</a:t>
            </a:r>
            <a:endParaRPr lang="en-US" altLang="ko-KR" sz="32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B48D9CB-2506-922A-CA97-644301FE4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9714" y="1105979"/>
            <a:ext cx="16555851" cy="607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95E7B6B-4544-B339-F654-647C423AC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5296" y="1218025"/>
            <a:ext cx="16742428" cy="675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110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B8090EB-16E2-7505-2777-34683C39C6A9}"/>
              </a:ext>
            </a:extLst>
          </p:cNvPr>
          <p:cNvGrpSpPr/>
          <p:nvPr/>
        </p:nvGrpSpPr>
        <p:grpSpPr>
          <a:xfrm>
            <a:off x="321428" y="237619"/>
            <a:ext cx="11930144" cy="6382762"/>
            <a:chOff x="139441" y="244237"/>
            <a:chExt cx="11930144" cy="638276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536E11E-F406-84DD-9FE4-438392C3144A}"/>
                </a:ext>
              </a:extLst>
            </p:cNvPr>
            <p:cNvGrpSpPr/>
            <p:nvPr/>
          </p:nvGrpSpPr>
          <p:grpSpPr>
            <a:xfrm>
              <a:off x="8554574" y="5982110"/>
              <a:ext cx="3515011" cy="313860"/>
              <a:chOff x="8554574" y="5982110"/>
              <a:chExt cx="3515011" cy="313860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BBAB84CB-CCE2-B839-3DEC-400CAA56F5E9}"/>
                  </a:ext>
                </a:extLst>
              </p:cNvPr>
              <p:cNvSpPr/>
              <p:nvPr/>
            </p:nvSpPr>
            <p:spPr>
              <a:xfrm rot="285113">
                <a:off x="10414566" y="5982110"/>
                <a:ext cx="1655019" cy="220417"/>
              </a:xfrm>
              <a:prstGeom prst="ellipse">
                <a:avLst/>
              </a:prstGeom>
              <a:solidFill>
                <a:schemeClr val="tx1">
                  <a:alpha val="1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A54381AF-DBC0-DB90-3A58-609C2C72E8E4}"/>
                  </a:ext>
                </a:extLst>
              </p:cNvPr>
              <p:cNvGrpSpPr/>
              <p:nvPr/>
            </p:nvGrpSpPr>
            <p:grpSpPr>
              <a:xfrm rot="4878291">
                <a:off x="10186835" y="4444505"/>
                <a:ext cx="219204" cy="3483726"/>
                <a:chOff x="6827325" y="2695572"/>
                <a:chExt cx="219204" cy="3483726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41A86513-B0E6-28F9-3FD2-5E06EC8E1765}"/>
                    </a:ext>
                  </a:extLst>
                </p:cNvPr>
                <p:cNvSpPr/>
                <p:nvPr/>
              </p:nvSpPr>
              <p:spPr>
                <a:xfrm>
                  <a:off x="6827995" y="2972572"/>
                  <a:ext cx="218534" cy="2912749"/>
                </a:xfrm>
                <a:prstGeom prst="rect">
                  <a:avLst/>
                </a:prstGeom>
                <a:solidFill>
                  <a:srgbClr val="959CD2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A30701FE-2E57-A961-1EC1-44A94BFE83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440443" y="4430572"/>
                  <a:ext cx="2916000" cy="0"/>
                </a:xfrm>
                <a:prstGeom prst="line">
                  <a:avLst/>
                </a:prstGeom>
                <a:ln w="15875">
                  <a:solidFill>
                    <a:srgbClr val="252E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A8F92A8B-85A3-3D41-5EBB-D12945FD63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509171" y="4430572"/>
                  <a:ext cx="2916000" cy="0"/>
                </a:xfrm>
                <a:prstGeom prst="line">
                  <a:avLst/>
                </a:prstGeom>
                <a:ln w="15875">
                  <a:solidFill>
                    <a:srgbClr val="252E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이등변 삼각형 24">
                  <a:extLst>
                    <a:ext uri="{FF2B5EF4-FFF2-40B4-BE49-F238E27FC236}">
                      <a16:creationId xmlns:a16="http://schemas.microsoft.com/office/drawing/2014/main" id="{B468AE75-5160-7AEA-56D8-E73F20E6F25A}"/>
                    </a:ext>
                  </a:extLst>
                </p:cNvPr>
                <p:cNvSpPr/>
                <p:nvPr/>
              </p:nvSpPr>
              <p:spPr>
                <a:xfrm flipV="1">
                  <a:off x="6833303" y="5918175"/>
                  <a:ext cx="205294" cy="261123"/>
                </a:xfrm>
                <a:prstGeom prst="triangle">
                  <a:avLst/>
                </a:prstGeom>
                <a:solidFill>
                  <a:schemeClr val="bg1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이등변 삼각형 25">
                  <a:extLst>
                    <a:ext uri="{FF2B5EF4-FFF2-40B4-BE49-F238E27FC236}">
                      <a16:creationId xmlns:a16="http://schemas.microsoft.com/office/drawing/2014/main" id="{ABDFE99C-7FDC-F1DA-A6F5-44928FAFADF0}"/>
                    </a:ext>
                  </a:extLst>
                </p:cNvPr>
                <p:cNvSpPr/>
                <p:nvPr/>
              </p:nvSpPr>
              <p:spPr>
                <a:xfrm flipV="1">
                  <a:off x="6910748" y="6080547"/>
                  <a:ext cx="53341" cy="67205"/>
                </a:xfrm>
                <a:prstGeom prst="triangle">
                  <a:avLst/>
                </a:prstGeom>
                <a:solidFill>
                  <a:srgbClr val="1988DA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사각형: 둥근 위쪽 모서리 126">
                  <a:extLst>
                    <a:ext uri="{FF2B5EF4-FFF2-40B4-BE49-F238E27FC236}">
                      <a16:creationId xmlns:a16="http://schemas.microsoft.com/office/drawing/2014/main" id="{87C43588-D747-597A-E681-E0F044B662CC}"/>
                    </a:ext>
                  </a:extLst>
                </p:cNvPr>
                <p:cNvSpPr/>
                <p:nvPr/>
              </p:nvSpPr>
              <p:spPr>
                <a:xfrm>
                  <a:off x="6827325" y="2695572"/>
                  <a:ext cx="218534" cy="272888"/>
                </a:xfrm>
                <a:prstGeom prst="round2SameRect">
                  <a:avLst/>
                </a:prstGeom>
                <a:solidFill>
                  <a:srgbClr val="DDF5FA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사각형: 둥근 위쪽 모서리 127">
                  <a:extLst>
                    <a:ext uri="{FF2B5EF4-FFF2-40B4-BE49-F238E27FC236}">
                      <a16:creationId xmlns:a16="http://schemas.microsoft.com/office/drawing/2014/main" id="{70103BD4-A2F2-EF4E-6863-269618BF6DC0}"/>
                    </a:ext>
                  </a:extLst>
                </p:cNvPr>
                <p:cNvSpPr/>
                <p:nvPr/>
              </p:nvSpPr>
              <p:spPr>
                <a:xfrm>
                  <a:off x="6827325" y="2856865"/>
                  <a:ext cx="218534" cy="111821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solidFill>
                  <a:schemeClr val="bg1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9" name="양쪽 모서리가 둥근 사각형 1">
              <a:extLst>
                <a:ext uri="{FF2B5EF4-FFF2-40B4-BE49-F238E27FC236}">
                  <a16:creationId xmlns:a16="http://schemas.microsoft.com/office/drawing/2014/main" id="{42F40C48-A772-8DCE-3E94-1A2F92058551}"/>
                </a:ext>
              </a:extLst>
            </p:cNvPr>
            <p:cNvSpPr/>
            <p:nvPr/>
          </p:nvSpPr>
          <p:spPr>
            <a:xfrm>
              <a:off x="139441" y="6363388"/>
              <a:ext cx="11604759" cy="263611"/>
            </a:xfrm>
            <a:prstGeom prst="round2SameRect">
              <a:avLst>
                <a:gd name="adj1" fmla="val 0"/>
                <a:gd name="adj2" fmla="val 28125"/>
              </a:avLst>
            </a:prstGeom>
            <a:solidFill>
              <a:srgbClr val="959CD2"/>
            </a:solidFill>
            <a:ln w="25400">
              <a:solidFill>
                <a:srgbClr val="252E91"/>
              </a:solidFill>
            </a:ln>
            <a:effectLst>
              <a:outerShdw dist="101600" dir="5400000" sx="96000" sy="96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양쪽 모서리가 둥근 사각형 3">
              <a:extLst>
                <a:ext uri="{FF2B5EF4-FFF2-40B4-BE49-F238E27FC236}">
                  <a16:creationId xmlns:a16="http://schemas.microsoft.com/office/drawing/2014/main" id="{7D0FDDB8-13A3-3E15-6A4B-0F21B9A3353A}"/>
                </a:ext>
              </a:extLst>
            </p:cNvPr>
            <p:cNvSpPr/>
            <p:nvPr/>
          </p:nvSpPr>
          <p:spPr>
            <a:xfrm>
              <a:off x="307380" y="625930"/>
              <a:ext cx="11268881" cy="5737458"/>
            </a:xfrm>
            <a:prstGeom prst="round2SameRect">
              <a:avLst>
                <a:gd name="adj1" fmla="val 4423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25400" cmpd="sng">
              <a:solidFill>
                <a:srgbClr val="252E91"/>
              </a:solidFill>
            </a:ln>
            <a:effectLst>
              <a:outerShdw dist="38100" dir="15600000" algn="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양쪽 모서리가 둥근 사각형 5">
              <a:extLst>
                <a:ext uri="{FF2B5EF4-FFF2-40B4-BE49-F238E27FC236}">
                  <a16:creationId xmlns:a16="http://schemas.microsoft.com/office/drawing/2014/main" id="{6D0D2668-010A-77AF-83A6-2B842FED88AD}"/>
                </a:ext>
              </a:extLst>
            </p:cNvPr>
            <p:cNvSpPr/>
            <p:nvPr/>
          </p:nvSpPr>
          <p:spPr>
            <a:xfrm>
              <a:off x="511899" y="869157"/>
              <a:ext cx="10859843" cy="5484151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 w="25400" cmpd="sng">
              <a:solidFill>
                <a:srgbClr val="252E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한쪽 모서리가 잘린 사각형 6">
              <a:extLst>
                <a:ext uri="{FF2B5EF4-FFF2-40B4-BE49-F238E27FC236}">
                  <a16:creationId xmlns:a16="http://schemas.microsoft.com/office/drawing/2014/main" id="{21D1541F-8E32-2321-60B6-1130533E7670}"/>
                </a:ext>
              </a:extLst>
            </p:cNvPr>
            <p:cNvSpPr/>
            <p:nvPr/>
          </p:nvSpPr>
          <p:spPr>
            <a:xfrm>
              <a:off x="763073" y="244237"/>
              <a:ext cx="10357494" cy="6119151"/>
            </a:xfrm>
            <a:prstGeom prst="snip1Rect">
              <a:avLst>
                <a:gd name="adj" fmla="val 8261"/>
              </a:avLst>
            </a:prstGeom>
            <a:solidFill>
              <a:schemeClr val="bg1"/>
            </a:solidFill>
            <a:ln w="25400" cmpd="sng">
              <a:solidFill>
                <a:srgbClr val="252E91"/>
              </a:solidFill>
            </a:ln>
            <a:effectLst>
              <a:outerShdw dist="63500" algn="l" rotWithShape="0">
                <a:srgbClr val="252E91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/>
            <a:lstStyle/>
            <a:p>
              <a:pPr algn="ctr">
                <a:lnSpc>
                  <a:spcPct val="150000"/>
                </a:lnSpc>
                <a:defRPr/>
              </a:pPr>
              <a:endParaRPr lang="en-US" altLang="ko-KR" sz="800" kern="0" dirty="0">
                <a:solidFill>
                  <a:srgbClr val="959CD2"/>
                </a:solidFill>
              </a:endParaRPr>
            </a:p>
          </p:txBody>
        </p:sp>
        <p:sp>
          <p:nvSpPr>
            <p:cNvPr id="13" name="직각 삼각형 12">
              <a:extLst>
                <a:ext uri="{FF2B5EF4-FFF2-40B4-BE49-F238E27FC236}">
                  <a16:creationId xmlns:a16="http://schemas.microsoft.com/office/drawing/2014/main" id="{C2095320-06BF-A55E-8D1C-130E0F76B154}"/>
                </a:ext>
              </a:extLst>
            </p:cNvPr>
            <p:cNvSpPr/>
            <p:nvPr/>
          </p:nvSpPr>
          <p:spPr>
            <a:xfrm>
              <a:off x="10629219" y="257269"/>
              <a:ext cx="475230" cy="479437"/>
            </a:xfrm>
            <a:prstGeom prst="rtTriangle">
              <a:avLst/>
            </a:prstGeom>
            <a:pattFill prst="wdUpDiag">
              <a:fgClr>
                <a:schemeClr val="bg1"/>
              </a:fgClr>
              <a:bgClr>
                <a:srgbClr val="959CD2"/>
              </a:bgClr>
            </a:pattFill>
            <a:ln w="25400" cmpd="sng">
              <a:solidFill>
                <a:srgbClr val="252E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7B12528-4D9E-ED5A-09D0-DED11F94849C}"/>
                </a:ext>
              </a:extLst>
            </p:cNvPr>
            <p:cNvGrpSpPr/>
            <p:nvPr/>
          </p:nvGrpSpPr>
          <p:grpSpPr>
            <a:xfrm>
              <a:off x="497573" y="6459078"/>
              <a:ext cx="1109495" cy="65907"/>
              <a:chOff x="9650186" y="6459078"/>
              <a:chExt cx="1109495" cy="65907"/>
            </a:xfrm>
          </p:grpSpPr>
          <p:sp>
            <p:nvSpPr>
              <p:cNvPr id="15" name="모서리가 둥근 직사각형 8">
                <a:extLst>
                  <a:ext uri="{FF2B5EF4-FFF2-40B4-BE49-F238E27FC236}">
                    <a16:creationId xmlns:a16="http://schemas.microsoft.com/office/drawing/2014/main" id="{E9DBC79E-6431-AAED-9300-D1B757E40D64}"/>
                  </a:ext>
                </a:extLst>
              </p:cNvPr>
              <p:cNvSpPr/>
              <p:nvPr/>
            </p:nvSpPr>
            <p:spPr>
              <a:xfrm>
                <a:off x="9650186" y="6459078"/>
                <a:ext cx="723900" cy="6590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5875">
                <a:solidFill>
                  <a:srgbClr val="252E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3794502E-FFE8-7E0F-AFAF-7632E154995A}"/>
                  </a:ext>
                </a:extLst>
              </p:cNvPr>
              <p:cNvSpPr/>
              <p:nvPr/>
            </p:nvSpPr>
            <p:spPr>
              <a:xfrm>
                <a:off x="10440761" y="6459078"/>
                <a:ext cx="64800" cy="65907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rgbClr val="252E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5B20997-C682-646D-F883-6A6E2FB9B61B}"/>
                  </a:ext>
                </a:extLst>
              </p:cNvPr>
              <p:cNvSpPr/>
              <p:nvPr/>
            </p:nvSpPr>
            <p:spPr>
              <a:xfrm>
                <a:off x="10567821" y="6459078"/>
                <a:ext cx="64800" cy="65907"/>
              </a:xfrm>
              <a:prstGeom prst="ellipse">
                <a:avLst/>
              </a:prstGeom>
              <a:solidFill>
                <a:srgbClr val="00B0F0"/>
              </a:solidFill>
              <a:ln w="15875">
                <a:solidFill>
                  <a:srgbClr val="252E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EDD24896-7CE2-BA46-A904-6BDA80FA8E77}"/>
                  </a:ext>
                </a:extLst>
              </p:cNvPr>
              <p:cNvSpPr/>
              <p:nvPr/>
            </p:nvSpPr>
            <p:spPr>
              <a:xfrm>
                <a:off x="10694881" y="6459078"/>
                <a:ext cx="64800" cy="65907"/>
              </a:xfrm>
              <a:prstGeom prst="ellipse">
                <a:avLst/>
              </a:prstGeom>
              <a:solidFill>
                <a:srgbClr val="FF8086"/>
              </a:solidFill>
              <a:ln w="15875">
                <a:solidFill>
                  <a:srgbClr val="252E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모서리가 둥근 직사각형 12">
                <a:extLst>
                  <a:ext uri="{FF2B5EF4-FFF2-40B4-BE49-F238E27FC236}">
                    <a16:creationId xmlns:a16="http://schemas.microsoft.com/office/drawing/2014/main" id="{E8597DCD-634A-327E-790F-DF5411D29883}"/>
                  </a:ext>
                </a:extLst>
              </p:cNvPr>
              <p:cNvSpPr/>
              <p:nvPr/>
            </p:nvSpPr>
            <p:spPr>
              <a:xfrm>
                <a:off x="9687086" y="6479237"/>
                <a:ext cx="396000" cy="25200"/>
              </a:xfrm>
              <a:prstGeom prst="roundRect">
                <a:avLst>
                  <a:gd name="adj" fmla="val 50000"/>
                </a:avLst>
              </a:prstGeom>
              <a:solidFill>
                <a:srgbClr val="FF8086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F4AD924-B55E-A546-D734-625D7B072692}"/>
              </a:ext>
            </a:extLst>
          </p:cNvPr>
          <p:cNvSpPr txBox="1"/>
          <p:nvPr/>
        </p:nvSpPr>
        <p:spPr>
          <a:xfrm>
            <a:off x="1225296" y="512064"/>
            <a:ext cx="2944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Noto Sans KR" panose="020B0500000000000000" pitchFamily="34" charset="-127"/>
                <a:ea typeface="Noto Sans KR" panose="020B0500000000000000" pitchFamily="34" charset="-127"/>
              </a:rPr>
              <a:t>결론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D2D72-4E5D-14A1-32F8-D2B1D9CB09FD}"/>
              </a:ext>
            </a:extLst>
          </p:cNvPr>
          <p:cNvSpPr txBox="1"/>
          <p:nvPr/>
        </p:nvSpPr>
        <p:spPr>
          <a:xfrm>
            <a:off x="1399032" y="1225296"/>
            <a:ext cx="89245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본 논문에서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Processing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과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ML5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를 이용하여 캠에서 영상을 받아 얼굴의 랜드마크를 인식하고 랜드마크에 선이나 도형을 연결하여 얼굴에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Mesh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를 생성하고 마스크의 변형을 생성하였다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인터넷 통신의 발전에 따라 회의나 협업은 점차 시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공간의 영향을 적게 받게 되었다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이에 대표적인 예시로 화상통화가 있을 것이다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화상통화 시 자신의 얼굴이 나오게 되는데 이러한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Face Mask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를 활용하게 되면 얼굴을 드러내지 않고도 본인이 회의에 참석하거나 친구의 모임에서도 다양한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Face Mask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를 활용하여 재미있게 회의나 모임을 가질 수 있을 것이다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5FCE79-F42F-DCB9-07A3-23BEC4CD8089}"/>
              </a:ext>
            </a:extLst>
          </p:cNvPr>
          <p:cNvSpPr txBox="1"/>
          <p:nvPr/>
        </p:nvSpPr>
        <p:spPr>
          <a:xfrm>
            <a:off x="1399032" y="4223431"/>
            <a:ext cx="89245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참고문헌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[ 1 ] P5 JavaScript and ml5 Machine Learning Library 11.8 Find the point of your facial expression : </a:t>
            </a:r>
            <a:r>
              <a:rPr lang="en-US" altLang="ko-KR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FaceMesh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(2020) https://wikidocs.net/103187 (accessed December 1, 2020)</a:t>
            </a:r>
          </a:p>
          <a:p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[ 2 ] CP2: Face Mesh Detection in p5.js(2021) https://www.youtube.com/watch?v=exrH7tvt3f4(accessed March 18, 2021)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6537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B915184-EE8D-EBC9-1EC7-B41BF1113A38}"/>
              </a:ext>
            </a:extLst>
          </p:cNvPr>
          <p:cNvGrpSpPr/>
          <p:nvPr/>
        </p:nvGrpSpPr>
        <p:grpSpPr>
          <a:xfrm>
            <a:off x="321428" y="237619"/>
            <a:ext cx="11930144" cy="6382762"/>
            <a:chOff x="139441" y="244237"/>
            <a:chExt cx="11930144" cy="638276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72626F0-DBC1-3489-4527-3D0157F424D1}"/>
                </a:ext>
              </a:extLst>
            </p:cNvPr>
            <p:cNvGrpSpPr/>
            <p:nvPr/>
          </p:nvGrpSpPr>
          <p:grpSpPr>
            <a:xfrm>
              <a:off x="8554574" y="5982110"/>
              <a:ext cx="3515011" cy="313860"/>
              <a:chOff x="8554574" y="5982110"/>
              <a:chExt cx="3515011" cy="313860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05BB064F-61FA-47CE-7874-8335A15E923E}"/>
                  </a:ext>
                </a:extLst>
              </p:cNvPr>
              <p:cNvSpPr/>
              <p:nvPr/>
            </p:nvSpPr>
            <p:spPr>
              <a:xfrm rot="285113">
                <a:off x="10414566" y="5982110"/>
                <a:ext cx="1655019" cy="220417"/>
              </a:xfrm>
              <a:prstGeom prst="ellipse">
                <a:avLst/>
              </a:prstGeom>
              <a:solidFill>
                <a:schemeClr val="tx1">
                  <a:alpha val="1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F0F35C95-AA6F-42B2-06B9-A0628866A3EB}"/>
                  </a:ext>
                </a:extLst>
              </p:cNvPr>
              <p:cNvGrpSpPr/>
              <p:nvPr/>
            </p:nvGrpSpPr>
            <p:grpSpPr>
              <a:xfrm rot="4878291">
                <a:off x="10186835" y="4444505"/>
                <a:ext cx="219204" cy="3483726"/>
                <a:chOff x="6827325" y="2695572"/>
                <a:chExt cx="219204" cy="3483726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4F79FF52-5CAB-B9CF-A82A-2DAB93907571}"/>
                    </a:ext>
                  </a:extLst>
                </p:cNvPr>
                <p:cNvSpPr/>
                <p:nvPr/>
              </p:nvSpPr>
              <p:spPr>
                <a:xfrm>
                  <a:off x="6827995" y="2972572"/>
                  <a:ext cx="218534" cy="2912749"/>
                </a:xfrm>
                <a:prstGeom prst="rect">
                  <a:avLst/>
                </a:prstGeom>
                <a:solidFill>
                  <a:srgbClr val="959CD2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E61A6962-E646-E1F8-5556-D1305DAC68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440443" y="4430572"/>
                  <a:ext cx="2916000" cy="0"/>
                </a:xfrm>
                <a:prstGeom prst="line">
                  <a:avLst/>
                </a:prstGeom>
                <a:ln w="15875">
                  <a:solidFill>
                    <a:srgbClr val="252E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64559544-186A-FD96-79F8-B13F3A07DB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509171" y="4430572"/>
                  <a:ext cx="2916000" cy="0"/>
                </a:xfrm>
                <a:prstGeom prst="line">
                  <a:avLst/>
                </a:prstGeom>
                <a:ln w="15875">
                  <a:solidFill>
                    <a:srgbClr val="252E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이등변 삼각형 24">
                  <a:extLst>
                    <a:ext uri="{FF2B5EF4-FFF2-40B4-BE49-F238E27FC236}">
                      <a16:creationId xmlns:a16="http://schemas.microsoft.com/office/drawing/2014/main" id="{264D1593-0C96-F590-8B5F-461AFDADE0E1}"/>
                    </a:ext>
                  </a:extLst>
                </p:cNvPr>
                <p:cNvSpPr/>
                <p:nvPr/>
              </p:nvSpPr>
              <p:spPr>
                <a:xfrm flipV="1">
                  <a:off x="6833303" y="5918175"/>
                  <a:ext cx="205294" cy="261123"/>
                </a:xfrm>
                <a:prstGeom prst="triangle">
                  <a:avLst/>
                </a:prstGeom>
                <a:solidFill>
                  <a:schemeClr val="bg1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이등변 삼각형 25">
                  <a:extLst>
                    <a:ext uri="{FF2B5EF4-FFF2-40B4-BE49-F238E27FC236}">
                      <a16:creationId xmlns:a16="http://schemas.microsoft.com/office/drawing/2014/main" id="{67A992C3-3398-B804-3E67-6B1A32DBDB09}"/>
                    </a:ext>
                  </a:extLst>
                </p:cNvPr>
                <p:cNvSpPr/>
                <p:nvPr/>
              </p:nvSpPr>
              <p:spPr>
                <a:xfrm flipV="1">
                  <a:off x="6910748" y="6080547"/>
                  <a:ext cx="53341" cy="67205"/>
                </a:xfrm>
                <a:prstGeom prst="triangle">
                  <a:avLst/>
                </a:prstGeom>
                <a:solidFill>
                  <a:srgbClr val="1988DA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사각형: 둥근 위쪽 모서리 126">
                  <a:extLst>
                    <a:ext uri="{FF2B5EF4-FFF2-40B4-BE49-F238E27FC236}">
                      <a16:creationId xmlns:a16="http://schemas.microsoft.com/office/drawing/2014/main" id="{4BC10F97-1A13-9AB4-C4C9-C7F9DA73677E}"/>
                    </a:ext>
                  </a:extLst>
                </p:cNvPr>
                <p:cNvSpPr/>
                <p:nvPr/>
              </p:nvSpPr>
              <p:spPr>
                <a:xfrm>
                  <a:off x="6827325" y="2695572"/>
                  <a:ext cx="218534" cy="272888"/>
                </a:xfrm>
                <a:prstGeom prst="round2SameRect">
                  <a:avLst/>
                </a:prstGeom>
                <a:solidFill>
                  <a:srgbClr val="DDF5FA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사각형: 둥근 위쪽 모서리 127">
                  <a:extLst>
                    <a:ext uri="{FF2B5EF4-FFF2-40B4-BE49-F238E27FC236}">
                      <a16:creationId xmlns:a16="http://schemas.microsoft.com/office/drawing/2014/main" id="{F52B6212-F77E-63A7-1B53-63E1ECC6B2EE}"/>
                    </a:ext>
                  </a:extLst>
                </p:cNvPr>
                <p:cNvSpPr/>
                <p:nvPr/>
              </p:nvSpPr>
              <p:spPr>
                <a:xfrm>
                  <a:off x="6827325" y="2856865"/>
                  <a:ext cx="218534" cy="111821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solidFill>
                  <a:schemeClr val="bg1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9" name="양쪽 모서리가 둥근 사각형 1">
              <a:extLst>
                <a:ext uri="{FF2B5EF4-FFF2-40B4-BE49-F238E27FC236}">
                  <a16:creationId xmlns:a16="http://schemas.microsoft.com/office/drawing/2014/main" id="{C0394CE6-853F-5802-CBB4-21796E185418}"/>
                </a:ext>
              </a:extLst>
            </p:cNvPr>
            <p:cNvSpPr/>
            <p:nvPr/>
          </p:nvSpPr>
          <p:spPr>
            <a:xfrm>
              <a:off x="139441" y="6363388"/>
              <a:ext cx="11604759" cy="263611"/>
            </a:xfrm>
            <a:prstGeom prst="round2SameRect">
              <a:avLst>
                <a:gd name="adj1" fmla="val 0"/>
                <a:gd name="adj2" fmla="val 28125"/>
              </a:avLst>
            </a:prstGeom>
            <a:solidFill>
              <a:srgbClr val="959CD2"/>
            </a:solidFill>
            <a:ln w="25400">
              <a:solidFill>
                <a:srgbClr val="252E91"/>
              </a:solidFill>
            </a:ln>
            <a:effectLst>
              <a:outerShdw dist="101600" dir="5400000" sx="96000" sy="96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양쪽 모서리가 둥근 사각형 3">
              <a:extLst>
                <a:ext uri="{FF2B5EF4-FFF2-40B4-BE49-F238E27FC236}">
                  <a16:creationId xmlns:a16="http://schemas.microsoft.com/office/drawing/2014/main" id="{E4492A28-7635-E60D-5E79-8DA271FC87DE}"/>
                </a:ext>
              </a:extLst>
            </p:cNvPr>
            <p:cNvSpPr/>
            <p:nvPr/>
          </p:nvSpPr>
          <p:spPr>
            <a:xfrm>
              <a:off x="307380" y="625930"/>
              <a:ext cx="11268881" cy="5737458"/>
            </a:xfrm>
            <a:prstGeom prst="round2SameRect">
              <a:avLst>
                <a:gd name="adj1" fmla="val 4423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25400" cmpd="sng">
              <a:solidFill>
                <a:srgbClr val="252E91"/>
              </a:solidFill>
            </a:ln>
            <a:effectLst>
              <a:outerShdw dist="38100" dir="15600000" algn="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양쪽 모서리가 둥근 사각형 5">
              <a:extLst>
                <a:ext uri="{FF2B5EF4-FFF2-40B4-BE49-F238E27FC236}">
                  <a16:creationId xmlns:a16="http://schemas.microsoft.com/office/drawing/2014/main" id="{0EC07757-F47E-1649-1695-243E5127E8EE}"/>
                </a:ext>
              </a:extLst>
            </p:cNvPr>
            <p:cNvSpPr/>
            <p:nvPr/>
          </p:nvSpPr>
          <p:spPr>
            <a:xfrm>
              <a:off x="511899" y="869157"/>
              <a:ext cx="10859843" cy="5484151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 w="25400" cmpd="sng">
              <a:solidFill>
                <a:srgbClr val="252E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한쪽 모서리가 잘린 사각형 6">
              <a:extLst>
                <a:ext uri="{FF2B5EF4-FFF2-40B4-BE49-F238E27FC236}">
                  <a16:creationId xmlns:a16="http://schemas.microsoft.com/office/drawing/2014/main" id="{563DE141-F6DF-3419-72D4-798EED572C93}"/>
                </a:ext>
              </a:extLst>
            </p:cNvPr>
            <p:cNvSpPr/>
            <p:nvPr/>
          </p:nvSpPr>
          <p:spPr>
            <a:xfrm>
              <a:off x="763073" y="244237"/>
              <a:ext cx="10357494" cy="6119151"/>
            </a:xfrm>
            <a:prstGeom prst="snip1Rect">
              <a:avLst>
                <a:gd name="adj" fmla="val 8261"/>
              </a:avLst>
            </a:prstGeom>
            <a:solidFill>
              <a:schemeClr val="bg1"/>
            </a:solidFill>
            <a:ln w="25400" cmpd="sng">
              <a:solidFill>
                <a:srgbClr val="252E91"/>
              </a:solidFill>
            </a:ln>
            <a:effectLst>
              <a:outerShdw dist="63500" algn="l" rotWithShape="0">
                <a:srgbClr val="252E91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/>
            <a:lstStyle/>
            <a:p>
              <a:pPr algn="ctr">
                <a:lnSpc>
                  <a:spcPct val="150000"/>
                </a:lnSpc>
                <a:defRPr/>
              </a:pPr>
              <a:endParaRPr lang="en-US" altLang="ko-KR" sz="800" kern="0" dirty="0">
                <a:solidFill>
                  <a:srgbClr val="959CD2"/>
                </a:solidFill>
              </a:endParaRPr>
            </a:p>
          </p:txBody>
        </p:sp>
        <p:sp>
          <p:nvSpPr>
            <p:cNvPr id="13" name="직각 삼각형 12">
              <a:extLst>
                <a:ext uri="{FF2B5EF4-FFF2-40B4-BE49-F238E27FC236}">
                  <a16:creationId xmlns:a16="http://schemas.microsoft.com/office/drawing/2014/main" id="{BFF2DFC2-38B7-2AC6-F56D-B9ED0A2C7B89}"/>
                </a:ext>
              </a:extLst>
            </p:cNvPr>
            <p:cNvSpPr/>
            <p:nvPr/>
          </p:nvSpPr>
          <p:spPr>
            <a:xfrm>
              <a:off x="10629219" y="257269"/>
              <a:ext cx="475230" cy="479437"/>
            </a:xfrm>
            <a:prstGeom prst="rtTriangle">
              <a:avLst/>
            </a:prstGeom>
            <a:pattFill prst="wdUpDiag">
              <a:fgClr>
                <a:schemeClr val="bg1"/>
              </a:fgClr>
              <a:bgClr>
                <a:srgbClr val="959CD2"/>
              </a:bgClr>
            </a:pattFill>
            <a:ln w="25400" cmpd="sng">
              <a:solidFill>
                <a:srgbClr val="252E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FC62E6C-59AC-951B-E52C-524D26435AA6}"/>
                </a:ext>
              </a:extLst>
            </p:cNvPr>
            <p:cNvGrpSpPr/>
            <p:nvPr/>
          </p:nvGrpSpPr>
          <p:grpSpPr>
            <a:xfrm>
              <a:off x="497573" y="6459078"/>
              <a:ext cx="1109495" cy="65907"/>
              <a:chOff x="9650186" y="6459078"/>
              <a:chExt cx="1109495" cy="65907"/>
            </a:xfrm>
          </p:grpSpPr>
          <p:sp>
            <p:nvSpPr>
              <p:cNvPr id="15" name="모서리가 둥근 직사각형 8">
                <a:extLst>
                  <a:ext uri="{FF2B5EF4-FFF2-40B4-BE49-F238E27FC236}">
                    <a16:creationId xmlns:a16="http://schemas.microsoft.com/office/drawing/2014/main" id="{F66553BB-41C4-3C9C-192A-A3E1FCE71734}"/>
                  </a:ext>
                </a:extLst>
              </p:cNvPr>
              <p:cNvSpPr/>
              <p:nvPr/>
            </p:nvSpPr>
            <p:spPr>
              <a:xfrm>
                <a:off x="9650186" y="6459078"/>
                <a:ext cx="723900" cy="6590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5875">
                <a:solidFill>
                  <a:srgbClr val="252E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72B46F52-EF61-E5BD-838A-D7B7B5FE5D66}"/>
                  </a:ext>
                </a:extLst>
              </p:cNvPr>
              <p:cNvSpPr/>
              <p:nvPr/>
            </p:nvSpPr>
            <p:spPr>
              <a:xfrm>
                <a:off x="10440761" y="6459078"/>
                <a:ext cx="64800" cy="65907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rgbClr val="252E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6753BF89-1472-1AD8-6FDE-8B40C23D2037}"/>
                  </a:ext>
                </a:extLst>
              </p:cNvPr>
              <p:cNvSpPr/>
              <p:nvPr/>
            </p:nvSpPr>
            <p:spPr>
              <a:xfrm>
                <a:off x="10567821" y="6459078"/>
                <a:ext cx="64800" cy="65907"/>
              </a:xfrm>
              <a:prstGeom prst="ellipse">
                <a:avLst/>
              </a:prstGeom>
              <a:solidFill>
                <a:srgbClr val="00B0F0"/>
              </a:solidFill>
              <a:ln w="15875">
                <a:solidFill>
                  <a:srgbClr val="252E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19722F80-A301-EFD2-BADF-7005833F2023}"/>
                  </a:ext>
                </a:extLst>
              </p:cNvPr>
              <p:cNvSpPr/>
              <p:nvPr/>
            </p:nvSpPr>
            <p:spPr>
              <a:xfrm>
                <a:off x="10694881" y="6459078"/>
                <a:ext cx="64800" cy="65907"/>
              </a:xfrm>
              <a:prstGeom prst="ellipse">
                <a:avLst/>
              </a:prstGeom>
              <a:solidFill>
                <a:srgbClr val="FF8086"/>
              </a:solidFill>
              <a:ln w="15875">
                <a:solidFill>
                  <a:srgbClr val="252E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모서리가 둥근 직사각형 12">
                <a:extLst>
                  <a:ext uri="{FF2B5EF4-FFF2-40B4-BE49-F238E27FC236}">
                    <a16:creationId xmlns:a16="http://schemas.microsoft.com/office/drawing/2014/main" id="{9C53A529-8053-1A3E-46D4-289CB0614906}"/>
                  </a:ext>
                </a:extLst>
              </p:cNvPr>
              <p:cNvSpPr/>
              <p:nvPr/>
            </p:nvSpPr>
            <p:spPr>
              <a:xfrm>
                <a:off x="9687086" y="6479237"/>
                <a:ext cx="396000" cy="25200"/>
              </a:xfrm>
              <a:prstGeom prst="roundRect">
                <a:avLst>
                  <a:gd name="adj" fmla="val 50000"/>
                </a:avLst>
              </a:prstGeom>
              <a:solidFill>
                <a:srgbClr val="FF8086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F4AD924-B55E-A546-D734-625D7B072692}"/>
              </a:ext>
            </a:extLst>
          </p:cNvPr>
          <p:cNvSpPr txBox="1"/>
          <p:nvPr/>
        </p:nvSpPr>
        <p:spPr>
          <a:xfrm>
            <a:off x="1225296" y="512064"/>
            <a:ext cx="2944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Noto Sans KR" panose="020B0500000000000000" pitchFamily="34" charset="-127"/>
                <a:ea typeface="Noto Sans KR" panose="020B0500000000000000" pitchFamily="34" charset="-127"/>
              </a:rPr>
              <a:t>서론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D2D72-4E5D-14A1-32F8-D2B1D9CB09FD}"/>
              </a:ext>
            </a:extLst>
          </p:cNvPr>
          <p:cNvSpPr txBox="1"/>
          <p:nvPr/>
        </p:nvSpPr>
        <p:spPr>
          <a:xfrm>
            <a:off x="1399032" y="1225296"/>
            <a:ext cx="89245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18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ML5</a:t>
            </a:r>
            <a:r>
              <a:rPr lang="ko-KR" altLang="en-US" sz="18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를 이용하여 캠에서 영상을 받아 얼굴의 랜드마크를 인식한다</a:t>
            </a:r>
            <a:r>
              <a:rPr lang="en-US" altLang="ko-KR" sz="18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18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이후 랜드마크에 선이나 도형을 연결하여 얼굴에 </a:t>
            </a:r>
            <a:r>
              <a:rPr lang="en-US" altLang="ko-KR" sz="18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Mesh</a:t>
            </a:r>
            <a:r>
              <a:rPr lang="ko-KR" altLang="en-US" sz="18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를 생성하고 얼굴의 상하 및 좌우 이동</a:t>
            </a:r>
            <a:r>
              <a:rPr lang="en-US" altLang="ko-KR" sz="18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그리고 입의 움직임에 반응하는지를 확인하여 마스크의 변형을 생성한다</a:t>
            </a:r>
            <a:r>
              <a:rPr lang="en-US" altLang="ko-KR" sz="18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2B100E-9290-DF9A-22B3-545010BE6F3F}"/>
              </a:ext>
            </a:extLst>
          </p:cNvPr>
          <p:cNvSpPr txBox="1"/>
          <p:nvPr/>
        </p:nvSpPr>
        <p:spPr>
          <a:xfrm>
            <a:off x="1225296" y="3195654"/>
            <a:ext cx="2944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배경</a:t>
            </a:r>
            <a:endParaRPr lang="en-US" altLang="ko-KR" sz="32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F8E7F7-19EC-C529-CD5F-C66C86F718F5}"/>
              </a:ext>
            </a:extLst>
          </p:cNvPr>
          <p:cNvSpPr txBox="1"/>
          <p:nvPr/>
        </p:nvSpPr>
        <p:spPr>
          <a:xfrm>
            <a:off x="1399032" y="3974676"/>
            <a:ext cx="89245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18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메타버스 플랫폼의 확장과 더불어 </a:t>
            </a:r>
            <a:r>
              <a:rPr lang="en-US" altLang="ko-KR" sz="1800" dirty="0" err="1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VRChat</a:t>
            </a:r>
            <a:r>
              <a:rPr lang="ko-KR" altLang="en-US" sz="18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과 같은 게임이나 카메라 </a:t>
            </a:r>
            <a:r>
              <a:rPr lang="en-US" altLang="ko-KR" sz="18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snow </a:t>
            </a:r>
            <a:r>
              <a:rPr lang="ko-KR" altLang="en-US" sz="18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필터와 같이 현실을 기반으로 하여 </a:t>
            </a:r>
            <a:r>
              <a:rPr lang="en-US" altLang="ko-KR" sz="18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AI</a:t>
            </a:r>
            <a:r>
              <a:rPr lang="ko-KR" altLang="en-US" sz="18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를 통해서 얼굴을 인식하고 그래픽스 처리를 추가하여 </a:t>
            </a:r>
            <a:r>
              <a:rPr lang="ko-KR" altLang="en-US" sz="1800" dirty="0" err="1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버추얼</a:t>
            </a:r>
            <a:r>
              <a:rPr lang="ko-KR" altLang="en-US" sz="18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캐릭터를 생성하여 대화하거나 사진 혹은 영상으로 남길 수 있다</a:t>
            </a:r>
            <a:r>
              <a:rPr lang="en-US" altLang="ko-KR" sz="18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</a:p>
          <a:p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18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이에 따라 캠에서 얼굴의 랜드마크를 인식하여 그래픽을 통한 캐릭터 얼굴 제작을 만들기로 하였다</a:t>
            </a:r>
            <a:r>
              <a:rPr lang="en-US" altLang="ko-KR" sz="18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99056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88CBDE60-AC7B-0BD9-E157-302351789945}"/>
              </a:ext>
            </a:extLst>
          </p:cNvPr>
          <p:cNvGrpSpPr/>
          <p:nvPr/>
        </p:nvGrpSpPr>
        <p:grpSpPr>
          <a:xfrm>
            <a:off x="321428" y="237619"/>
            <a:ext cx="11930144" cy="6382762"/>
            <a:chOff x="139441" y="244237"/>
            <a:chExt cx="11930144" cy="6382762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045FE56-1036-FD21-0F5A-2A4347622920}"/>
                </a:ext>
              </a:extLst>
            </p:cNvPr>
            <p:cNvGrpSpPr/>
            <p:nvPr/>
          </p:nvGrpSpPr>
          <p:grpSpPr>
            <a:xfrm>
              <a:off x="8554574" y="5982110"/>
              <a:ext cx="3515011" cy="313860"/>
              <a:chOff x="8554574" y="5982110"/>
              <a:chExt cx="3515011" cy="313860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60BE0AEB-3576-C2E3-FEC7-B6C2FC8AA439}"/>
                  </a:ext>
                </a:extLst>
              </p:cNvPr>
              <p:cNvSpPr/>
              <p:nvPr/>
            </p:nvSpPr>
            <p:spPr>
              <a:xfrm rot="285113">
                <a:off x="10414566" y="5982110"/>
                <a:ext cx="1655019" cy="220417"/>
              </a:xfrm>
              <a:prstGeom prst="ellipse">
                <a:avLst/>
              </a:prstGeom>
              <a:solidFill>
                <a:schemeClr val="tx1">
                  <a:alpha val="1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42AC8DF2-4653-3BEF-E153-C8BCA86B6CAA}"/>
                  </a:ext>
                </a:extLst>
              </p:cNvPr>
              <p:cNvGrpSpPr/>
              <p:nvPr/>
            </p:nvGrpSpPr>
            <p:grpSpPr>
              <a:xfrm rot="4878291">
                <a:off x="10186835" y="4444505"/>
                <a:ext cx="219204" cy="3483726"/>
                <a:chOff x="6827325" y="2695572"/>
                <a:chExt cx="219204" cy="3483726"/>
              </a:xfrm>
            </p:grpSpPr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C5B0CA41-A04C-196E-6355-1227C1E01D2A}"/>
                    </a:ext>
                  </a:extLst>
                </p:cNvPr>
                <p:cNvSpPr/>
                <p:nvPr/>
              </p:nvSpPr>
              <p:spPr>
                <a:xfrm>
                  <a:off x="6827995" y="2972572"/>
                  <a:ext cx="218534" cy="2912749"/>
                </a:xfrm>
                <a:prstGeom prst="rect">
                  <a:avLst/>
                </a:prstGeom>
                <a:solidFill>
                  <a:srgbClr val="959CD2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873D4193-FEEB-9E6D-2642-120EB1CE87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440443" y="4430572"/>
                  <a:ext cx="2916000" cy="0"/>
                </a:xfrm>
                <a:prstGeom prst="line">
                  <a:avLst/>
                </a:prstGeom>
                <a:ln w="15875">
                  <a:solidFill>
                    <a:srgbClr val="252E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8222533E-93A9-1357-9F1C-74EA7526B1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509171" y="4430572"/>
                  <a:ext cx="2916000" cy="0"/>
                </a:xfrm>
                <a:prstGeom prst="line">
                  <a:avLst/>
                </a:prstGeom>
                <a:ln w="15875">
                  <a:solidFill>
                    <a:srgbClr val="252E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이등변 삼각형 27">
                  <a:extLst>
                    <a:ext uri="{FF2B5EF4-FFF2-40B4-BE49-F238E27FC236}">
                      <a16:creationId xmlns:a16="http://schemas.microsoft.com/office/drawing/2014/main" id="{6CB1CBBF-51CA-6221-5927-FAF19F6A281F}"/>
                    </a:ext>
                  </a:extLst>
                </p:cNvPr>
                <p:cNvSpPr/>
                <p:nvPr/>
              </p:nvSpPr>
              <p:spPr>
                <a:xfrm flipV="1">
                  <a:off x="6833303" y="5918175"/>
                  <a:ext cx="205294" cy="261123"/>
                </a:xfrm>
                <a:prstGeom prst="triangle">
                  <a:avLst/>
                </a:prstGeom>
                <a:solidFill>
                  <a:schemeClr val="bg1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이등변 삼각형 28">
                  <a:extLst>
                    <a:ext uri="{FF2B5EF4-FFF2-40B4-BE49-F238E27FC236}">
                      <a16:creationId xmlns:a16="http://schemas.microsoft.com/office/drawing/2014/main" id="{24669D90-5222-3A0B-0B6D-65033F3D702D}"/>
                    </a:ext>
                  </a:extLst>
                </p:cNvPr>
                <p:cNvSpPr/>
                <p:nvPr/>
              </p:nvSpPr>
              <p:spPr>
                <a:xfrm flipV="1">
                  <a:off x="6910748" y="6080547"/>
                  <a:ext cx="53341" cy="67205"/>
                </a:xfrm>
                <a:prstGeom prst="triangle">
                  <a:avLst/>
                </a:prstGeom>
                <a:solidFill>
                  <a:srgbClr val="1988DA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" name="사각형: 둥근 위쪽 모서리 126">
                  <a:extLst>
                    <a:ext uri="{FF2B5EF4-FFF2-40B4-BE49-F238E27FC236}">
                      <a16:creationId xmlns:a16="http://schemas.microsoft.com/office/drawing/2014/main" id="{996FF65C-0FB2-444A-4868-E50C238A54FF}"/>
                    </a:ext>
                  </a:extLst>
                </p:cNvPr>
                <p:cNvSpPr/>
                <p:nvPr/>
              </p:nvSpPr>
              <p:spPr>
                <a:xfrm>
                  <a:off x="6827325" y="2695572"/>
                  <a:ext cx="218534" cy="272888"/>
                </a:xfrm>
                <a:prstGeom prst="round2SameRect">
                  <a:avLst/>
                </a:prstGeom>
                <a:solidFill>
                  <a:srgbClr val="DDF5FA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" name="사각형: 둥근 위쪽 모서리 127">
                  <a:extLst>
                    <a:ext uri="{FF2B5EF4-FFF2-40B4-BE49-F238E27FC236}">
                      <a16:creationId xmlns:a16="http://schemas.microsoft.com/office/drawing/2014/main" id="{D28A1D84-7017-D3EA-23A4-BC60B76C03ED}"/>
                    </a:ext>
                  </a:extLst>
                </p:cNvPr>
                <p:cNvSpPr/>
                <p:nvPr/>
              </p:nvSpPr>
              <p:spPr>
                <a:xfrm>
                  <a:off x="6827325" y="2856865"/>
                  <a:ext cx="218534" cy="111821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solidFill>
                  <a:schemeClr val="bg1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2" name="양쪽 모서리가 둥근 사각형 1">
              <a:extLst>
                <a:ext uri="{FF2B5EF4-FFF2-40B4-BE49-F238E27FC236}">
                  <a16:creationId xmlns:a16="http://schemas.microsoft.com/office/drawing/2014/main" id="{ECF9729F-5313-82EC-31BA-17ECA70D57A2}"/>
                </a:ext>
              </a:extLst>
            </p:cNvPr>
            <p:cNvSpPr/>
            <p:nvPr/>
          </p:nvSpPr>
          <p:spPr>
            <a:xfrm>
              <a:off x="139441" y="6363388"/>
              <a:ext cx="11604759" cy="263611"/>
            </a:xfrm>
            <a:prstGeom prst="round2SameRect">
              <a:avLst>
                <a:gd name="adj1" fmla="val 0"/>
                <a:gd name="adj2" fmla="val 28125"/>
              </a:avLst>
            </a:prstGeom>
            <a:solidFill>
              <a:srgbClr val="959CD2"/>
            </a:solidFill>
            <a:ln w="25400">
              <a:solidFill>
                <a:srgbClr val="252E91"/>
              </a:solidFill>
            </a:ln>
            <a:effectLst>
              <a:outerShdw dist="101600" dir="5400000" sx="96000" sy="96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양쪽 모서리가 둥근 사각형 3">
              <a:extLst>
                <a:ext uri="{FF2B5EF4-FFF2-40B4-BE49-F238E27FC236}">
                  <a16:creationId xmlns:a16="http://schemas.microsoft.com/office/drawing/2014/main" id="{077F5527-2F23-2E39-5328-08FB5241DF74}"/>
                </a:ext>
              </a:extLst>
            </p:cNvPr>
            <p:cNvSpPr/>
            <p:nvPr/>
          </p:nvSpPr>
          <p:spPr>
            <a:xfrm>
              <a:off x="307380" y="625930"/>
              <a:ext cx="11268881" cy="5737458"/>
            </a:xfrm>
            <a:prstGeom prst="round2SameRect">
              <a:avLst>
                <a:gd name="adj1" fmla="val 4423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25400" cmpd="sng">
              <a:solidFill>
                <a:srgbClr val="252E91"/>
              </a:solidFill>
            </a:ln>
            <a:effectLst>
              <a:outerShdw dist="38100" dir="15600000" algn="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양쪽 모서리가 둥근 사각형 5">
              <a:extLst>
                <a:ext uri="{FF2B5EF4-FFF2-40B4-BE49-F238E27FC236}">
                  <a16:creationId xmlns:a16="http://schemas.microsoft.com/office/drawing/2014/main" id="{8601F002-D6BD-9B86-D536-60EF2DDBAED8}"/>
                </a:ext>
              </a:extLst>
            </p:cNvPr>
            <p:cNvSpPr/>
            <p:nvPr/>
          </p:nvSpPr>
          <p:spPr>
            <a:xfrm>
              <a:off x="511899" y="869157"/>
              <a:ext cx="10859843" cy="5484151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 w="25400" cmpd="sng">
              <a:solidFill>
                <a:srgbClr val="252E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한쪽 모서리가 잘린 사각형 6">
              <a:extLst>
                <a:ext uri="{FF2B5EF4-FFF2-40B4-BE49-F238E27FC236}">
                  <a16:creationId xmlns:a16="http://schemas.microsoft.com/office/drawing/2014/main" id="{D80CC3A8-C540-BF9F-148B-5D331E06BF56}"/>
                </a:ext>
              </a:extLst>
            </p:cNvPr>
            <p:cNvSpPr/>
            <p:nvPr/>
          </p:nvSpPr>
          <p:spPr>
            <a:xfrm>
              <a:off x="763073" y="244237"/>
              <a:ext cx="10357494" cy="6119151"/>
            </a:xfrm>
            <a:prstGeom prst="snip1Rect">
              <a:avLst>
                <a:gd name="adj" fmla="val 8261"/>
              </a:avLst>
            </a:prstGeom>
            <a:solidFill>
              <a:schemeClr val="bg1"/>
            </a:solidFill>
            <a:ln w="25400" cmpd="sng">
              <a:solidFill>
                <a:srgbClr val="252E91"/>
              </a:solidFill>
            </a:ln>
            <a:effectLst>
              <a:outerShdw dist="63500" algn="l" rotWithShape="0">
                <a:srgbClr val="252E91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/>
            <a:lstStyle/>
            <a:p>
              <a:pPr algn="ctr">
                <a:lnSpc>
                  <a:spcPct val="150000"/>
                </a:lnSpc>
                <a:defRPr/>
              </a:pPr>
              <a:endParaRPr lang="en-US" altLang="ko-KR" sz="800" kern="0" dirty="0">
                <a:solidFill>
                  <a:srgbClr val="959CD2"/>
                </a:solidFill>
              </a:endParaRPr>
            </a:p>
          </p:txBody>
        </p:sp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2B3723E1-992E-FBDF-178E-7A20C1EBC5D5}"/>
                </a:ext>
              </a:extLst>
            </p:cNvPr>
            <p:cNvSpPr/>
            <p:nvPr/>
          </p:nvSpPr>
          <p:spPr>
            <a:xfrm>
              <a:off x="10629219" y="257269"/>
              <a:ext cx="475230" cy="479437"/>
            </a:xfrm>
            <a:prstGeom prst="rtTriangle">
              <a:avLst/>
            </a:prstGeom>
            <a:pattFill prst="wdUpDiag">
              <a:fgClr>
                <a:schemeClr val="bg1"/>
              </a:fgClr>
              <a:bgClr>
                <a:srgbClr val="959CD2"/>
              </a:bgClr>
            </a:pattFill>
            <a:ln w="25400" cmpd="sng">
              <a:solidFill>
                <a:srgbClr val="252E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E4747AB-61A7-38FD-7968-CEF2A4EDAC9C}"/>
                </a:ext>
              </a:extLst>
            </p:cNvPr>
            <p:cNvGrpSpPr/>
            <p:nvPr/>
          </p:nvGrpSpPr>
          <p:grpSpPr>
            <a:xfrm>
              <a:off x="497573" y="6459078"/>
              <a:ext cx="1109495" cy="65907"/>
              <a:chOff x="9650186" y="6459078"/>
              <a:chExt cx="1109495" cy="65907"/>
            </a:xfrm>
          </p:grpSpPr>
          <p:sp>
            <p:nvSpPr>
              <p:cNvPr id="18" name="모서리가 둥근 직사각형 8">
                <a:extLst>
                  <a:ext uri="{FF2B5EF4-FFF2-40B4-BE49-F238E27FC236}">
                    <a16:creationId xmlns:a16="http://schemas.microsoft.com/office/drawing/2014/main" id="{8AE8CE32-B13E-E549-C1C2-5D1959F08DF2}"/>
                  </a:ext>
                </a:extLst>
              </p:cNvPr>
              <p:cNvSpPr/>
              <p:nvPr/>
            </p:nvSpPr>
            <p:spPr>
              <a:xfrm>
                <a:off x="9650186" y="6459078"/>
                <a:ext cx="723900" cy="6590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5875">
                <a:solidFill>
                  <a:srgbClr val="252E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27D35CAA-A09C-4FA4-C1F8-11D22F9AF154}"/>
                  </a:ext>
                </a:extLst>
              </p:cNvPr>
              <p:cNvSpPr/>
              <p:nvPr/>
            </p:nvSpPr>
            <p:spPr>
              <a:xfrm>
                <a:off x="10440761" y="6459078"/>
                <a:ext cx="64800" cy="65907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rgbClr val="252E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238A418D-FC2B-C7EC-1FEB-F3226C209786}"/>
                  </a:ext>
                </a:extLst>
              </p:cNvPr>
              <p:cNvSpPr/>
              <p:nvPr/>
            </p:nvSpPr>
            <p:spPr>
              <a:xfrm>
                <a:off x="10567821" y="6459078"/>
                <a:ext cx="64800" cy="65907"/>
              </a:xfrm>
              <a:prstGeom prst="ellipse">
                <a:avLst/>
              </a:prstGeom>
              <a:solidFill>
                <a:srgbClr val="00B0F0"/>
              </a:solidFill>
              <a:ln w="15875">
                <a:solidFill>
                  <a:srgbClr val="252E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F9E977A2-D027-5010-739D-3393ECED999A}"/>
                  </a:ext>
                </a:extLst>
              </p:cNvPr>
              <p:cNvSpPr/>
              <p:nvPr/>
            </p:nvSpPr>
            <p:spPr>
              <a:xfrm>
                <a:off x="10694881" y="6459078"/>
                <a:ext cx="64800" cy="65907"/>
              </a:xfrm>
              <a:prstGeom prst="ellipse">
                <a:avLst/>
              </a:prstGeom>
              <a:solidFill>
                <a:srgbClr val="FF8086"/>
              </a:solidFill>
              <a:ln w="15875">
                <a:solidFill>
                  <a:srgbClr val="252E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모서리가 둥근 직사각형 12">
                <a:extLst>
                  <a:ext uri="{FF2B5EF4-FFF2-40B4-BE49-F238E27FC236}">
                    <a16:creationId xmlns:a16="http://schemas.microsoft.com/office/drawing/2014/main" id="{9F912E53-42B8-7533-B1AC-35071C663911}"/>
                  </a:ext>
                </a:extLst>
              </p:cNvPr>
              <p:cNvSpPr/>
              <p:nvPr/>
            </p:nvSpPr>
            <p:spPr>
              <a:xfrm>
                <a:off x="9687086" y="6479237"/>
                <a:ext cx="396000" cy="25200"/>
              </a:xfrm>
              <a:prstGeom prst="roundRect">
                <a:avLst>
                  <a:gd name="adj" fmla="val 50000"/>
                </a:avLst>
              </a:prstGeom>
              <a:solidFill>
                <a:srgbClr val="FF8086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F4AD924-B55E-A546-D734-625D7B072692}"/>
              </a:ext>
            </a:extLst>
          </p:cNvPr>
          <p:cNvSpPr txBox="1"/>
          <p:nvPr/>
        </p:nvSpPr>
        <p:spPr>
          <a:xfrm>
            <a:off x="1225296" y="512064"/>
            <a:ext cx="2214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Facemesh</a:t>
            </a:r>
            <a:endParaRPr lang="ko-KR" altLang="en-US" sz="32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D2D72-4E5D-14A1-32F8-D2B1D9CB09FD}"/>
              </a:ext>
            </a:extLst>
          </p:cNvPr>
          <p:cNvSpPr txBox="1"/>
          <p:nvPr/>
        </p:nvSpPr>
        <p:spPr>
          <a:xfrm>
            <a:off x="6096000" y="1997839"/>
            <a:ext cx="48707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Processing ML5.js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에서 얼굴 표정의 포인트를 찾는 </a:t>
            </a:r>
            <a:r>
              <a:rPr lang="ko-KR" altLang="en-US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머신러닝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 라이브러리 모델인 </a:t>
            </a:r>
            <a:r>
              <a:rPr lang="en-US" altLang="ko-KR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Facemesh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의 예제를 기반으로 하였다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Facemesh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는 얼굴의 여러 지점을 랜드마크로 인식하여 총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486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개의 위치를 찾을 수 있는 </a:t>
            </a:r>
            <a:r>
              <a:rPr lang="ko-KR" altLang="en-US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머신러닝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 모델이다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9A6246B-58FD-470F-9879-81B59EFCC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9922AB18-E5E6-8A7E-3C8B-97FA5F5CF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5296" y="3179529"/>
            <a:ext cx="131855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3" name="Rectangle 6">
            <a:extLst>
              <a:ext uri="{FF2B5EF4-FFF2-40B4-BE49-F238E27FC236}">
                <a16:creationId xmlns:a16="http://schemas.microsoft.com/office/drawing/2014/main" id="{B049AF2A-94A5-40BD-D660-F5B750F9C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5296" y="1139377"/>
            <a:ext cx="18518421" cy="726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_x231981672">
            <a:extLst>
              <a:ext uri="{FF2B5EF4-FFF2-40B4-BE49-F238E27FC236}">
                <a16:creationId xmlns:a16="http://schemas.microsoft.com/office/drawing/2014/main" id="{5C786CF5-D459-8F99-BE0A-58E18BC74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296" y="1596577"/>
            <a:ext cx="4688829" cy="36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5359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02934C12-8C8C-4862-B487-27D2452E51DE}"/>
              </a:ext>
            </a:extLst>
          </p:cNvPr>
          <p:cNvGrpSpPr/>
          <p:nvPr/>
        </p:nvGrpSpPr>
        <p:grpSpPr>
          <a:xfrm>
            <a:off x="321428" y="237619"/>
            <a:ext cx="11930144" cy="6382762"/>
            <a:chOff x="139441" y="244237"/>
            <a:chExt cx="11930144" cy="638276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2810E60-58E3-1139-EEB7-C11AB426E9C6}"/>
                </a:ext>
              </a:extLst>
            </p:cNvPr>
            <p:cNvGrpSpPr/>
            <p:nvPr/>
          </p:nvGrpSpPr>
          <p:grpSpPr>
            <a:xfrm>
              <a:off x="8554574" y="5982110"/>
              <a:ext cx="3515011" cy="313860"/>
              <a:chOff x="8554574" y="5982110"/>
              <a:chExt cx="3515011" cy="313860"/>
            </a:xfrm>
          </p:grpSpPr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37BBAB0D-9895-83A4-6078-386D5E0E9195}"/>
                  </a:ext>
                </a:extLst>
              </p:cNvPr>
              <p:cNvSpPr/>
              <p:nvPr/>
            </p:nvSpPr>
            <p:spPr>
              <a:xfrm rot="285113">
                <a:off x="10414566" y="5982110"/>
                <a:ext cx="1655019" cy="220417"/>
              </a:xfrm>
              <a:prstGeom prst="ellipse">
                <a:avLst/>
              </a:prstGeom>
              <a:solidFill>
                <a:schemeClr val="tx1">
                  <a:alpha val="1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B0BAC1CB-AFC9-6935-36A8-F9061921CD48}"/>
                  </a:ext>
                </a:extLst>
              </p:cNvPr>
              <p:cNvGrpSpPr/>
              <p:nvPr/>
            </p:nvGrpSpPr>
            <p:grpSpPr>
              <a:xfrm rot="4878291">
                <a:off x="10186835" y="4444505"/>
                <a:ext cx="219204" cy="3483726"/>
                <a:chOff x="6827325" y="2695572"/>
                <a:chExt cx="219204" cy="3483726"/>
              </a:xfrm>
            </p:grpSpPr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15049837-59C6-D355-95DA-18973122F0FB}"/>
                    </a:ext>
                  </a:extLst>
                </p:cNvPr>
                <p:cNvSpPr/>
                <p:nvPr/>
              </p:nvSpPr>
              <p:spPr>
                <a:xfrm>
                  <a:off x="6827995" y="2972572"/>
                  <a:ext cx="218534" cy="2912749"/>
                </a:xfrm>
                <a:prstGeom prst="rect">
                  <a:avLst/>
                </a:prstGeom>
                <a:solidFill>
                  <a:srgbClr val="959CD2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C435FF69-C64C-F796-19DB-82FF5EA22B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440443" y="4430572"/>
                  <a:ext cx="2916000" cy="0"/>
                </a:xfrm>
                <a:prstGeom prst="line">
                  <a:avLst/>
                </a:prstGeom>
                <a:ln w="15875">
                  <a:solidFill>
                    <a:srgbClr val="252E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AD90DBB1-6FA6-6DDC-9CB8-33D43E7870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509171" y="4430572"/>
                  <a:ext cx="2916000" cy="0"/>
                </a:xfrm>
                <a:prstGeom prst="line">
                  <a:avLst/>
                </a:prstGeom>
                <a:ln w="15875">
                  <a:solidFill>
                    <a:srgbClr val="252E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이등변 삼각형 26">
                  <a:extLst>
                    <a:ext uri="{FF2B5EF4-FFF2-40B4-BE49-F238E27FC236}">
                      <a16:creationId xmlns:a16="http://schemas.microsoft.com/office/drawing/2014/main" id="{2B616A0B-563F-69C6-0171-1CD164EF0DDF}"/>
                    </a:ext>
                  </a:extLst>
                </p:cNvPr>
                <p:cNvSpPr/>
                <p:nvPr/>
              </p:nvSpPr>
              <p:spPr>
                <a:xfrm flipV="1">
                  <a:off x="6833303" y="5918175"/>
                  <a:ext cx="205294" cy="261123"/>
                </a:xfrm>
                <a:prstGeom prst="triangle">
                  <a:avLst/>
                </a:prstGeom>
                <a:solidFill>
                  <a:schemeClr val="bg1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이등변 삼각형 27">
                  <a:extLst>
                    <a:ext uri="{FF2B5EF4-FFF2-40B4-BE49-F238E27FC236}">
                      <a16:creationId xmlns:a16="http://schemas.microsoft.com/office/drawing/2014/main" id="{953BCF49-2A57-C7F8-1690-F6E473C024E4}"/>
                    </a:ext>
                  </a:extLst>
                </p:cNvPr>
                <p:cNvSpPr/>
                <p:nvPr/>
              </p:nvSpPr>
              <p:spPr>
                <a:xfrm flipV="1">
                  <a:off x="6910748" y="6080547"/>
                  <a:ext cx="53341" cy="67205"/>
                </a:xfrm>
                <a:prstGeom prst="triangle">
                  <a:avLst/>
                </a:prstGeom>
                <a:solidFill>
                  <a:srgbClr val="1988DA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사각형: 둥근 위쪽 모서리 126">
                  <a:extLst>
                    <a:ext uri="{FF2B5EF4-FFF2-40B4-BE49-F238E27FC236}">
                      <a16:creationId xmlns:a16="http://schemas.microsoft.com/office/drawing/2014/main" id="{5CF2E8B1-45A8-E877-68C5-4934D6E6E454}"/>
                    </a:ext>
                  </a:extLst>
                </p:cNvPr>
                <p:cNvSpPr/>
                <p:nvPr/>
              </p:nvSpPr>
              <p:spPr>
                <a:xfrm>
                  <a:off x="6827325" y="2695572"/>
                  <a:ext cx="218534" cy="272888"/>
                </a:xfrm>
                <a:prstGeom prst="round2SameRect">
                  <a:avLst/>
                </a:prstGeom>
                <a:solidFill>
                  <a:srgbClr val="DDF5FA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" name="사각형: 둥근 위쪽 모서리 127">
                  <a:extLst>
                    <a:ext uri="{FF2B5EF4-FFF2-40B4-BE49-F238E27FC236}">
                      <a16:creationId xmlns:a16="http://schemas.microsoft.com/office/drawing/2014/main" id="{6632480E-8DD4-8D1B-53E8-B7C6E2217EA4}"/>
                    </a:ext>
                  </a:extLst>
                </p:cNvPr>
                <p:cNvSpPr/>
                <p:nvPr/>
              </p:nvSpPr>
              <p:spPr>
                <a:xfrm>
                  <a:off x="6827325" y="2856865"/>
                  <a:ext cx="218534" cy="111821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solidFill>
                  <a:schemeClr val="bg1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1" name="양쪽 모서리가 둥근 사각형 1">
              <a:extLst>
                <a:ext uri="{FF2B5EF4-FFF2-40B4-BE49-F238E27FC236}">
                  <a16:creationId xmlns:a16="http://schemas.microsoft.com/office/drawing/2014/main" id="{6FB837FB-1325-7451-9A6B-56AAC5C14BCA}"/>
                </a:ext>
              </a:extLst>
            </p:cNvPr>
            <p:cNvSpPr/>
            <p:nvPr/>
          </p:nvSpPr>
          <p:spPr>
            <a:xfrm>
              <a:off x="139441" y="6363388"/>
              <a:ext cx="11604759" cy="263611"/>
            </a:xfrm>
            <a:prstGeom prst="round2SameRect">
              <a:avLst>
                <a:gd name="adj1" fmla="val 0"/>
                <a:gd name="adj2" fmla="val 28125"/>
              </a:avLst>
            </a:prstGeom>
            <a:solidFill>
              <a:srgbClr val="959CD2"/>
            </a:solidFill>
            <a:ln w="25400">
              <a:solidFill>
                <a:srgbClr val="252E91"/>
              </a:solidFill>
            </a:ln>
            <a:effectLst>
              <a:outerShdw dist="101600" dir="5400000" sx="96000" sy="96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양쪽 모서리가 둥근 사각형 3">
              <a:extLst>
                <a:ext uri="{FF2B5EF4-FFF2-40B4-BE49-F238E27FC236}">
                  <a16:creationId xmlns:a16="http://schemas.microsoft.com/office/drawing/2014/main" id="{329F38C7-2443-C98F-4D9E-C6A18DEF9DA4}"/>
                </a:ext>
              </a:extLst>
            </p:cNvPr>
            <p:cNvSpPr/>
            <p:nvPr/>
          </p:nvSpPr>
          <p:spPr>
            <a:xfrm>
              <a:off x="307380" y="625930"/>
              <a:ext cx="11268881" cy="5737458"/>
            </a:xfrm>
            <a:prstGeom prst="round2SameRect">
              <a:avLst>
                <a:gd name="adj1" fmla="val 4423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25400" cmpd="sng">
              <a:solidFill>
                <a:srgbClr val="252E91"/>
              </a:solidFill>
            </a:ln>
            <a:effectLst>
              <a:outerShdw dist="38100" dir="15600000" algn="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양쪽 모서리가 둥근 사각형 5">
              <a:extLst>
                <a:ext uri="{FF2B5EF4-FFF2-40B4-BE49-F238E27FC236}">
                  <a16:creationId xmlns:a16="http://schemas.microsoft.com/office/drawing/2014/main" id="{6DD88014-0277-B128-63CF-83F889DD8F92}"/>
                </a:ext>
              </a:extLst>
            </p:cNvPr>
            <p:cNvSpPr/>
            <p:nvPr/>
          </p:nvSpPr>
          <p:spPr>
            <a:xfrm>
              <a:off x="511899" y="869157"/>
              <a:ext cx="10859843" cy="5484151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 w="25400" cmpd="sng">
              <a:solidFill>
                <a:srgbClr val="252E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한쪽 모서리가 잘린 사각형 6">
              <a:extLst>
                <a:ext uri="{FF2B5EF4-FFF2-40B4-BE49-F238E27FC236}">
                  <a16:creationId xmlns:a16="http://schemas.microsoft.com/office/drawing/2014/main" id="{E6B55A4D-C59E-89CB-DA2A-E0F3A68E6DC1}"/>
                </a:ext>
              </a:extLst>
            </p:cNvPr>
            <p:cNvSpPr/>
            <p:nvPr/>
          </p:nvSpPr>
          <p:spPr>
            <a:xfrm>
              <a:off x="763073" y="244237"/>
              <a:ext cx="10357494" cy="6119151"/>
            </a:xfrm>
            <a:prstGeom prst="snip1Rect">
              <a:avLst>
                <a:gd name="adj" fmla="val 8261"/>
              </a:avLst>
            </a:prstGeom>
            <a:solidFill>
              <a:schemeClr val="bg1"/>
            </a:solidFill>
            <a:ln w="25400" cmpd="sng">
              <a:solidFill>
                <a:srgbClr val="252E91"/>
              </a:solidFill>
            </a:ln>
            <a:effectLst>
              <a:outerShdw dist="63500" algn="l" rotWithShape="0">
                <a:srgbClr val="252E91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/>
            <a:lstStyle/>
            <a:p>
              <a:pPr algn="ctr">
                <a:lnSpc>
                  <a:spcPct val="150000"/>
                </a:lnSpc>
                <a:defRPr/>
              </a:pPr>
              <a:endParaRPr lang="en-US" altLang="ko-KR" sz="800" kern="0" dirty="0">
                <a:solidFill>
                  <a:srgbClr val="959CD2"/>
                </a:solidFill>
              </a:endParaRPr>
            </a:p>
          </p:txBody>
        </p:sp>
        <p:sp>
          <p:nvSpPr>
            <p:cNvPr id="15" name="직각 삼각형 14">
              <a:extLst>
                <a:ext uri="{FF2B5EF4-FFF2-40B4-BE49-F238E27FC236}">
                  <a16:creationId xmlns:a16="http://schemas.microsoft.com/office/drawing/2014/main" id="{41609991-1C1A-020A-D512-E15292368752}"/>
                </a:ext>
              </a:extLst>
            </p:cNvPr>
            <p:cNvSpPr/>
            <p:nvPr/>
          </p:nvSpPr>
          <p:spPr>
            <a:xfrm>
              <a:off x="10629219" y="257269"/>
              <a:ext cx="475230" cy="479437"/>
            </a:xfrm>
            <a:prstGeom prst="rtTriangle">
              <a:avLst/>
            </a:prstGeom>
            <a:pattFill prst="wdUpDiag">
              <a:fgClr>
                <a:schemeClr val="bg1"/>
              </a:fgClr>
              <a:bgClr>
                <a:srgbClr val="959CD2"/>
              </a:bgClr>
            </a:pattFill>
            <a:ln w="25400" cmpd="sng">
              <a:solidFill>
                <a:srgbClr val="252E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6FBD489-9369-460E-5CD5-56C189AA4F49}"/>
                </a:ext>
              </a:extLst>
            </p:cNvPr>
            <p:cNvGrpSpPr/>
            <p:nvPr/>
          </p:nvGrpSpPr>
          <p:grpSpPr>
            <a:xfrm>
              <a:off x="497573" y="6459078"/>
              <a:ext cx="1109495" cy="65907"/>
              <a:chOff x="9650186" y="6459078"/>
              <a:chExt cx="1109495" cy="65907"/>
            </a:xfrm>
          </p:grpSpPr>
          <p:sp>
            <p:nvSpPr>
              <p:cNvPr id="17" name="모서리가 둥근 직사각형 8">
                <a:extLst>
                  <a:ext uri="{FF2B5EF4-FFF2-40B4-BE49-F238E27FC236}">
                    <a16:creationId xmlns:a16="http://schemas.microsoft.com/office/drawing/2014/main" id="{1C76934C-A9EE-8F92-2C0B-11241228C974}"/>
                  </a:ext>
                </a:extLst>
              </p:cNvPr>
              <p:cNvSpPr/>
              <p:nvPr/>
            </p:nvSpPr>
            <p:spPr>
              <a:xfrm>
                <a:off x="9650186" y="6459078"/>
                <a:ext cx="723900" cy="6590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5875">
                <a:solidFill>
                  <a:srgbClr val="252E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A22DBD73-0F53-5B49-E82C-C5B676ED90D8}"/>
                  </a:ext>
                </a:extLst>
              </p:cNvPr>
              <p:cNvSpPr/>
              <p:nvPr/>
            </p:nvSpPr>
            <p:spPr>
              <a:xfrm>
                <a:off x="10440761" y="6459078"/>
                <a:ext cx="64800" cy="65907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rgbClr val="252E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7F6E97AC-CB60-3EFA-3113-24B3E8CF3FB1}"/>
                  </a:ext>
                </a:extLst>
              </p:cNvPr>
              <p:cNvSpPr/>
              <p:nvPr/>
            </p:nvSpPr>
            <p:spPr>
              <a:xfrm>
                <a:off x="10567821" y="6459078"/>
                <a:ext cx="64800" cy="65907"/>
              </a:xfrm>
              <a:prstGeom prst="ellipse">
                <a:avLst/>
              </a:prstGeom>
              <a:solidFill>
                <a:srgbClr val="00B0F0"/>
              </a:solidFill>
              <a:ln w="15875">
                <a:solidFill>
                  <a:srgbClr val="252E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91204232-FE14-A395-BA4E-F071A5461B32}"/>
                  </a:ext>
                </a:extLst>
              </p:cNvPr>
              <p:cNvSpPr/>
              <p:nvPr/>
            </p:nvSpPr>
            <p:spPr>
              <a:xfrm>
                <a:off x="10694881" y="6459078"/>
                <a:ext cx="64800" cy="65907"/>
              </a:xfrm>
              <a:prstGeom prst="ellipse">
                <a:avLst/>
              </a:prstGeom>
              <a:solidFill>
                <a:srgbClr val="FF8086"/>
              </a:solidFill>
              <a:ln w="15875">
                <a:solidFill>
                  <a:srgbClr val="252E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모서리가 둥근 직사각형 12">
                <a:extLst>
                  <a:ext uri="{FF2B5EF4-FFF2-40B4-BE49-F238E27FC236}">
                    <a16:creationId xmlns:a16="http://schemas.microsoft.com/office/drawing/2014/main" id="{B864D3EA-D720-E140-A2D5-A789AA117FCD}"/>
                  </a:ext>
                </a:extLst>
              </p:cNvPr>
              <p:cNvSpPr/>
              <p:nvPr/>
            </p:nvSpPr>
            <p:spPr>
              <a:xfrm>
                <a:off x="9687086" y="6479237"/>
                <a:ext cx="396000" cy="25200"/>
              </a:xfrm>
              <a:prstGeom prst="roundRect">
                <a:avLst>
                  <a:gd name="adj" fmla="val 50000"/>
                </a:avLst>
              </a:prstGeom>
              <a:solidFill>
                <a:srgbClr val="FF8086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C1D2D72-4E5D-14A1-32F8-D2B1D9CB09FD}"/>
              </a:ext>
            </a:extLst>
          </p:cNvPr>
          <p:cNvSpPr txBox="1"/>
          <p:nvPr/>
        </p:nvSpPr>
        <p:spPr>
          <a:xfrm>
            <a:off x="6096000" y="1997839"/>
            <a:ext cx="48707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이를 바탕으로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Cam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에서 얼굴을 인식하여 랜드마크를 인식하도록 하는 예제를 활용하여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Cam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에서 감지한 얼굴에 랜드마크를 잡고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</a:p>
          <a:p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그 위에 </a:t>
            </a:r>
            <a:r>
              <a:rPr lang="en-US" altLang="ko-KR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FaceMask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를 씌워 마스크의 변형을 생성할 계획이다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9A6246B-58FD-470F-9879-81B59EFCC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F983EB3-F3DB-0DC9-C86A-4D2342E92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4433" y="1418877"/>
            <a:ext cx="16441783" cy="735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34137072">
            <a:extLst>
              <a:ext uri="{FF2B5EF4-FFF2-40B4-BE49-F238E27FC236}">
                <a16:creationId xmlns:a16="http://schemas.microsoft.com/office/drawing/2014/main" id="{49509344-6BEF-30DE-D37B-CE9BE04BF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434" y="1876076"/>
            <a:ext cx="4721320" cy="305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39CABD2-9FD7-F12F-C068-239F5F279E6F}"/>
              </a:ext>
            </a:extLst>
          </p:cNvPr>
          <p:cNvSpPr txBox="1"/>
          <p:nvPr/>
        </p:nvSpPr>
        <p:spPr>
          <a:xfrm>
            <a:off x="1225296" y="512064"/>
            <a:ext cx="2214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latin typeface="Noto Sans KR" panose="020B0500000000000000" pitchFamily="34" charset="-127"/>
                <a:ea typeface="Noto Sans KR" panose="020B0500000000000000" pitchFamily="34" charset="-127"/>
              </a:rPr>
              <a:t>Facemesh</a:t>
            </a:r>
            <a:endParaRPr lang="ko-KR" altLang="en-US" sz="32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2341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848C064-E4F7-075C-9D5D-7F17CB68A95A}"/>
              </a:ext>
            </a:extLst>
          </p:cNvPr>
          <p:cNvGrpSpPr/>
          <p:nvPr/>
        </p:nvGrpSpPr>
        <p:grpSpPr>
          <a:xfrm>
            <a:off x="321428" y="237619"/>
            <a:ext cx="11930144" cy="6382762"/>
            <a:chOff x="139441" y="244237"/>
            <a:chExt cx="11930144" cy="6382762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4A6462B-5169-BCE5-68DF-1B674B7ADE53}"/>
                </a:ext>
              </a:extLst>
            </p:cNvPr>
            <p:cNvGrpSpPr/>
            <p:nvPr/>
          </p:nvGrpSpPr>
          <p:grpSpPr>
            <a:xfrm>
              <a:off x="8554574" y="5982110"/>
              <a:ext cx="3515011" cy="313860"/>
              <a:chOff x="8554574" y="5982110"/>
              <a:chExt cx="3515011" cy="313860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DB97C04E-4CE7-788E-C879-EBFBD44F4EDD}"/>
                  </a:ext>
                </a:extLst>
              </p:cNvPr>
              <p:cNvSpPr/>
              <p:nvPr/>
            </p:nvSpPr>
            <p:spPr>
              <a:xfrm rot="285113">
                <a:off x="10414566" y="5982110"/>
                <a:ext cx="1655019" cy="220417"/>
              </a:xfrm>
              <a:prstGeom prst="ellipse">
                <a:avLst/>
              </a:prstGeom>
              <a:solidFill>
                <a:schemeClr val="tx1">
                  <a:alpha val="1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CF426C0D-B148-8E3A-DD12-5635ED26E1AA}"/>
                  </a:ext>
                </a:extLst>
              </p:cNvPr>
              <p:cNvGrpSpPr/>
              <p:nvPr/>
            </p:nvGrpSpPr>
            <p:grpSpPr>
              <a:xfrm rot="4878291">
                <a:off x="10186835" y="4444505"/>
                <a:ext cx="219204" cy="3483726"/>
                <a:chOff x="6827325" y="2695572"/>
                <a:chExt cx="219204" cy="3483726"/>
              </a:xfrm>
            </p:grpSpPr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7A5B0927-C6D5-5530-CD05-F16D28CC838F}"/>
                    </a:ext>
                  </a:extLst>
                </p:cNvPr>
                <p:cNvSpPr/>
                <p:nvPr/>
              </p:nvSpPr>
              <p:spPr>
                <a:xfrm>
                  <a:off x="6827995" y="2972572"/>
                  <a:ext cx="218534" cy="2912749"/>
                </a:xfrm>
                <a:prstGeom prst="rect">
                  <a:avLst/>
                </a:prstGeom>
                <a:solidFill>
                  <a:srgbClr val="959CD2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917049CC-93DF-D279-26C9-3E54937E79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440443" y="4430572"/>
                  <a:ext cx="2916000" cy="0"/>
                </a:xfrm>
                <a:prstGeom prst="line">
                  <a:avLst/>
                </a:prstGeom>
                <a:ln w="15875">
                  <a:solidFill>
                    <a:srgbClr val="252E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9BB61219-2342-6883-B608-796AF51F74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509171" y="4430572"/>
                  <a:ext cx="2916000" cy="0"/>
                </a:xfrm>
                <a:prstGeom prst="line">
                  <a:avLst/>
                </a:prstGeom>
                <a:ln w="15875">
                  <a:solidFill>
                    <a:srgbClr val="252E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이등변 삼각형 27">
                  <a:extLst>
                    <a:ext uri="{FF2B5EF4-FFF2-40B4-BE49-F238E27FC236}">
                      <a16:creationId xmlns:a16="http://schemas.microsoft.com/office/drawing/2014/main" id="{6820ECF6-3440-B023-1366-0A37D05727D2}"/>
                    </a:ext>
                  </a:extLst>
                </p:cNvPr>
                <p:cNvSpPr/>
                <p:nvPr/>
              </p:nvSpPr>
              <p:spPr>
                <a:xfrm flipV="1">
                  <a:off x="6833303" y="5918175"/>
                  <a:ext cx="205294" cy="261123"/>
                </a:xfrm>
                <a:prstGeom prst="triangle">
                  <a:avLst/>
                </a:prstGeom>
                <a:solidFill>
                  <a:schemeClr val="bg1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이등변 삼각형 28">
                  <a:extLst>
                    <a:ext uri="{FF2B5EF4-FFF2-40B4-BE49-F238E27FC236}">
                      <a16:creationId xmlns:a16="http://schemas.microsoft.com/office/drawing/2014/main" id="{ADF5B0A0-CC59-B00A-D857-7541AA90002B}"/>
                    </a:ext>
                  </a:extLst>
                </p:cNvPr>
                <p:cNvSpPr/>
                <p:nvPr/>
              </p:nvSpPr>
              <p:spPr>
                <a:xfrm flipV="1">
                  <a:off x="6910748" y="6080547"/>
                  <a:ext cx="53341" cy="67205"/>
                </a:xfrm>
                <a:prstGeom prst="triangle">
                  <a:avLst/>
                </a:prstGeom>
                <a:solidFill>
                  <a:srgbClr val="1988DA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" name="사각형: 둥근 위쪽 모서리 126">
                  <a:extLst>
                    <a:ext uri="{FF2B5EF4-FFF2-40B4-BE49-F238E27FC236}">
                      <a16:creationId xmlns:a16="http://schemas.microsoft.com/office/drawing/2014/main" id="{E78E855B-D797-D324-95E5-F2F1B2136AB5}"/>
                    </a:ext>
                  </a:extLst>
                </p:cNvPr>
                <p:cNvSpPr/>
                <p:nvPr/>
              </p:nvSpPr>
              <p:spPr>
                <a:xfrm>
                  <a:off x="6827325" y="2695572"/>
                  <a:ext cx="218534" cy="272888"/>
                </a:xfrm>
                <a:prstGeom prst="round2SameRect">
                  <a:avLst/>
                </a:prstGeom>
                <a:solidFill>
                  <a:srgbClr val="DDF5FA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" name="사각형: 둥근 위쪽 모서리 127">
                  <a:extLst>
                    <a:ext uri="{FF2B5EF4-FFF2-40B4-BE49-F238E27FC236}">
                      <a16:creationId xmlns:a16="http://schemas.microsoft.com/office/drawing/2014/main" id="{B50EB491-221A-035A-43FB-2DE72CA8ABCF}"/>
                    </a:ext>
                  </a:extLst>
                </p:cNvPr>
                <p:cNvSpPr/>
                <p:nvPr/>
              </p:nvSpPr>
              <p:spPr>
                <a:xfrm>
                  <a:off x="6827325" y="2856865"/>
                  <a:ext cx="218534" cy="111821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solidFill>
                  <a:schemeClr val="bg1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2" name="양쪽 모서리가 둥근 사각형 1">
              <a:extLst>
                <a:ext uri="{FF2B5EF4-FFF2-40B4-BE49-F238E27FC236}">
                  <a16:creationId xmlns:a16="http://schemas.microsoft.com/office/drawing/2014/main" id="{F2118F3E-94F5-549A-C54A-9FAD14C4DAA1}"/>
                </a:ext>
              </a:extLst>
            </p:cNvPr>
            <p:cNvSpPr/>
            <p:nvPr/>
          </p:nvSpPr>
          <p:spPr>
            <a:xfrm>
              <a:off x="139441" y="6363388"/>
              <a:ext cx="11604759" cy="263611"/>
            </a:xfrm>
            <a:prstGeom prst="round2SameRect">
              <a:avLst>
                <a:gd name="adj1" fmla="val 0"/>
                <a:gd name="adj2" fmla="val 28125"/>
              </a:avLst>
            </a:prstGeom>
            <a:solidFill>
              <a:srgbClr val="959CD2"/>
            </a:solidFill>
            <a:ln w="25400">
              <a:solidFill>
                <a:srgbClr val="252E91"/>
              </a:solidFill>
            </a:ln>
            <a:effectLst>
              <a:outerShdw dist="101600" dir="5400000" sx="96000" sy="96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양쪽 모서리가 둥근 사각형 3">
              <a:extLst>
                <a:ext uri="{FF2B5EF4-FFF2-40B4-BE49-F238E27FC236}">
                  <a16:creationId xmlns:a16="http://schemas.microsoft.com/office/drawing/2014/main" id="{5DA00FA7-F80A-82DB-C252-FA22D17E304B}"/>
                </a:ext>
              </a:extLst>
            </p:cNvPr>
            <p:cNvSpPr/>
            <p:nvPr/>
          </p:nvSpPr>
          <p:spPr>
            <a:xfrm>
              <a:off x="307380" y="625930"/>
              <a:ext cx="11268881" cy="5737458"/>
            </a:xfrm>
            <a:prstGeom prst="round2SameRect">
              <a:avLst>
                <a:gd name="adj1" fmla="val 4423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25400" cmpd="sng">
              <a:solidFill>
                <a:srgbClr val="252E91"/>
              </a:solidFill>
            </a:ln>
            <a:effectLst>
              <a:outerShdw dist="38100" dir="15600000" algn="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양쪽 모서리가 둥근 사각형 5">
              <a:extLst>
                <a:ext uri="{FF2B5EF4-FFF2-40B4-BE49-F238E27FC236}">
                  <a16:creationId xmlns:a16="http://schemas.microsoft.com/office/drawing/2014/main" id="{1D163008-B34A-2DE0-E478-42A244797049}"/>
                </a:ext>
              </a:extLst>
            </p:cNvPr>
            <p:cNvSpPr/>
            <p:nvPr/>
          </p:nvSpPr>
          <p:spPr>
            <a:xfrm>
              <a:off x="511899" y="869157"/>
              <a:ext cx="10859843" cy="5484151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 w="25400" cmpd="sng">
              <a:solidFill>
                <a:srgbClr val="252E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한쪽 모서리가 잘린 사각형 6">
              <a:extLst>
                <a:ext uri="{FF2B5EF4-FFF2-40B4-BE49-F238E27FC236}">
                  <a16:creationId xmlns:a16="http://schemas.microsoft.com/office/drawing/2014/main" id="{74F8201A-A54C-8FDD-2451-62106FD02B24}"/>
                </a:ext>
              </a:extLst>
            </p:cNvPr>
            <p:cNvSpPr/>
            <p:nvPr/>
          </p:nvSpPr>
          <p:spPr>
            <a:xfrm>
              <a:off x="763073" y="244237"/>
              <a:ext cx="10357494" cy="6119151"/>
            </a:xfrm>
            <a:prstGeom prst="snip1Rect">
              <a:avLst>
                <a:gd name="adj" fmla="val 8261"/>
              </a:avLst>
            </a:prstGeom>
            <a:solidFill>
              <a:schemeClr val="bg1"/>
            </a:solidFill>
            <a:ln w="25400" cmpd="sng">
              <a:solidFill>
                <a:srgbClr val="252E91"/>
              </a:solidFill>
            </a:ln>
            <a:effectLst>
              <a:outerShdw dist="63500" algn="l" rotWithShape="0">
                <a:srgbClr val="252E91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/>
            <a:lstStyle/>
            <a:p>
              <a:pPr algn="ctr">
                <a:lnSpc>
                  <a:spcPct val="150000"/>
                </a:lnSpc>
                <a:defRPr/>
              </a:pPr>
              <a:endParaRPr lang="en-US" altLang="ko-KR" sz="800" kern="0" dirty="0">
                <a:solidFill>
                  <a:srgbClr val="959CD2"/>
                </a:solidFill>
              </a:endParaRPr>
            </a:p>
          </p:txBody>
        </p:sp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E13B9BE3-7C10-8F27-C9B3-080424314164}"/>
                </a:ext>
              </a:extLst>
            </p:cNvPr>
            <p:cNvSpPr/>
            <p:nvPr/>
          </p:nvSpPr>
          <p:spPr>
            <a:xfrm>
              <a:off x="10629219" y="257269"/>
              <a:ext cx="475230" cy="479437"/>
            </a:xfrm>
            <a:prstGeom prst="rtTriangle">
              <a:avLst/>
            </a:prstGeom>
            <a:pattFill prst="wdUpDiag">
              <a:fgClr>
                <a:schemeClr val="bg1"/>
              </a:fgClr>
              <a:bgClr>
                <a:srgbClr val="959CD2"/>
              </a:bgClr>
            </a:pattFill>
            <a:ln w="25400" cmpd="sng">
              <a:solidFill>
                <a:srgbClr val="252E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877E780-71AA-5AFA-4BFA-A6763B221A42}"/>
                </a:ext>
              </a:extLst>
            </p:cNvPr>
            <p:cNvGrpSpPr/>
            <p:nvPr/>
          </p:nvGrpSpPr>
          <p:grpSpPr>
            <a:xfrm>
              <a:off x="497573" y="6459078"/>
              <a:ext cx="1109495" cy="65907"/>
              <a:chOff x="9650186" y="6459078"/>
              <a:chExt cx="1109495" cy="65907"/>
            </a:xfrm>
          </p:grpSpPr>
          <p:sp>
            <p:nvSpPr>
              <p:cNvPr id="18" name="모서리가 둥근 직사각형 8">
                <a:extLst>
                  <a:ext uri="{FF2B5EF4-FFF2-40B4-BE49-F238E27FC236}">
                    <a16:creationId xmlns:a16="http://schemas.microsoft.com/office/drawing/2014/main" id="{CC9AE431-711E-9632-EF12-AD3CA933D7FA}"/>
                  </a:ext>
                </a:extLst>
              </p:cNvPr>
              <p:cNvSpPr/>
              <p:nvPr/>
            </p:nvSpPr>
            <p:spPr>
              <a:xfrm>
                <a:off x="9650186" y="6459078"/>
                <a:ext cx="723900" cy="6590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5875">
                <a:solidFill>
                  <a:srgbClr val="252E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5280592E-43FD-052D-FD88-A75434777451}"/>
                  </a:ext>
                </a:extLst>
              </p:cNvPr>
              <p:cNvSpPr/>
              <p:nvPr/>
            </p:nvSpPr>
            <p:spPr>
              <a:xfrm>
                <a:off x="10440761" y="6459078"/>
                <a:ext cx="64800" cy="65907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rgbClr val="252E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00861182-B62E-BBF4-AA2B-2B93C0BDB536}"/>
                  </a:ext>
                </a:extLst>
              </p:cNvPr>
              <p:cNvSpPr/>
              <p:nvPr/>
            </p:nvSpPr>
            <p:spPr>
              <a:xfrm>
                <a:off x="10567821" y="6459078"/>
                <a:ext cx="64800" cy="65907"/>
              </a:xfrm>
              <a:prstGeom prst="ellipse">
                <a:avLst/>
              </a:prstGeom>
              <a:solidFill>
                <a:srgbClr val="00B0F0"/>
              </a:solidFill>
              <a:ln w="15875">
                <a:solidFill>
                  <a:srgbClr val="252E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F39EB7DF-BB07-436C-B96A-2B71C7494B7C}"/>
                  </a:ext>
                </a:extLst>
              </p:cNvPr>
              <p:cNvSpPr/>
              <p:nvPr/>
            </p:nvSpPr>
            <p:spPr>
              <a:xfrm>
                <a:off x="10694881" y="6459078"/>
                <a:ext cx="64800" cy="65907"/>
              </a:xfrm>
              <a:prstGeom prst="ellipse">
                <a:avLst/>
              </a:prstGeom>
              <a:solidFill>
                <a:srgbClr val="FF8086"/>
              </a:solidFill>
              <a:ln w="15875">
                <a:solidFill>
                  <a:srgbClr val="252E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모서리가 둥근 직사각형 12">
                <a:extLst>
                  <a:ext uri="{FF2B5EF4-FFF2-40B4-BE49-F238E27FC236}">
                    <a16:creationId xmlns:a16="http://schemas.microsoft.com/office/drawing/2014/main" id="{C6CD3EBF-8B12-7B57-91FB-85C59923C64C}"/>
                  </a:ext>
                </a:extLst>
              </p:cNvPr>
              <p:cNvSpPr/>
              <p:nvPr/>
            </p:nvSpPr>
            <p:spPr>
              <a:xfrm>
                <a:off x="9687086" y="6479237"/>
                <a:ext cx="396000" cy="25200"/>
              </a:xfrm>
              <a:prstGeom prst="roundRect">
                <a:avLst>
                  <a:gd name="adj" fmla="val 50000"/>
                </a:avLst>
              </a:prstGeom>
              <a:solidFill>
                <a:srgbClr val="FF8086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7" name="Rectangle 2">
            <a:extLst>
              <a:ext uri="{FF2B5EF4-FFF2-40B4-BE49-F238E27FC236}">
                <a16:creationId xmlns:a16="http://schemas.microsoft.com/office/drawing/2014/main" id="{49A6246B-58FD-470F-9879-81B59EFCC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9922AB18-E5E6-8A7E-3C8B-97FA5F5CF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5296" y="3179529"/>
            <a:ext cx="131855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565D26-8AAB-6A36-DE39-7F2B8B5783BB}"/>
              </a:ext>
            </a:extLst>
          </p:cNvPr>
          <p:cNvSpPr txBox="1"/>
          <p:nvPr/>
        </p:nvSpPr>
        <p:spPr>
          <a:xfrm>
            <a:off x="1225296" y="512064"/>
            <a:ext cx="3813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구현</a:t>
            </a:r>
            <a:endParaRPr lang="en-US" altLang="ko-KR" sz="32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B48D9CB-2506-922A-CA97-644301FE4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9714" y="1105979"/>
            <a:ext cx="16555851" cy="607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561678200">
            <a:extLst>
              <a:ext uri="{FF2B5EF4-FFF2-40B4-BE49-F238E27FC236}">
                <a16:creationId xmlns:a16="http://schemas.microsoft.com/office/drawing/2014/main" id="{40B12081-72D2-A074-912F-9ED0CEE3B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810" y="1786217"/>
            <a:ext cx="4736854" cy="329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1F12424-8FBA-0C9F-ACDC-372B481DC631}"/>
              </a:ext>
            </a:extLst>
          </p:cNvPr>
          <p:cNvSpPr txBox="1"/>
          <p:nvPr/>
        </p:nvSpPr>
        <p:spPr>
          <a:xfrm>
            <a:off x="6096000" y="2551837"/>
            <a:ext cx="48707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Cam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에서 얼굴을 인식하여 랜드마크를 표시하고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</a:p>
          <a:p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입 부분의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mesh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를 조정하여 입 안을 검은색으로 채워 입의 움직임을 따라할 수 있도록 마스크를 설계한다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5137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848C064-E4F7-075C-9D5D-7F17CB68A95A}"/>
              </a:ext>
            </a:extLst>
          </p:cNvPr>
          <p:cNvGrpSpPr/>
          <p:nvPr/>
        </p:nvGrpSpPr>
        <p:grpSpPr>
          <a:xfrm>
            <a:off x="321428" y="237619"/>
            <a:ext cx="11930144" cy="6382762"/>
            <a:chOff x="139441" y="244237"/>
            <a:chExt cx="11930144" cy="6382762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4A6462B-5169-BCE5-68DF-1B674B7ADE53}"/>
                </a:ext>
              </a:extLst>
            </p:cNvPr>
            <p:cNvGrpSpPr/>
            <p:nvPr/>
          </p:nvGrpSpPr>
          <p:grpSpPr>
            <a:xfrm>
              <a:off x="8554574" y="5982110"/>
              <a:ext cx="3515011" cy="313860"/>
              <a:chOff x="8554574" y="5982110"/>
              <a:chExt cx="3515011" cy="313860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DB97C04E-4CE7-788E-C879-EBFBD44F4EDD}"/>
                  </a:ext>
                </a:extLst>
              </p:cNvPr>
              <p:cNvSpPr/>
              <p:nvPr/>
            </p:nvSpPr>
            <p:spPr>
              <a:xfrm rot="285113">
                <a:off x="10414566" y="5982110"/>
                <a:ext cx="1655019" cy="220417"/>
              </a:xfrm>
              <a:prstGeom prst="ellipse">
                <a:avLst/>
              </a:prstGeom>
              <a:solidFill>
                <a:schemeClr val="tx1">
                  <a:alpha val="1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CF426C0D-B148-8E3A-DD12-5635ED26E1AA}"/>
                  </a:ext>
                </a:extLst>
              </p:cNvPr>
              <p:cNvGrpSpPr/>
              <p:nvPr/>
            </p:nvGrpSpPr>
            <p:grpSpPr>
              <a:xfrm rot="4878291">
                <a:off x="10186835" y="4444505"/>
                <a:ext cx="219204" cy="3483726"/>
                <a:chOff x="6827325" y="2695572"/>
                <a:chExt cx="219204" cy="3483726"/>
              </a:xfrm>
            </p:grpSpPr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7A5B0927-C6D5-5530-CD05-F16D28CC838F}"/>
                    </a:ext>
                  </a:extLst>
                </p:cNvPr>
                <p:cNvSpPr/>
                <p:nvPr/>
              </p:nvSpPr>
              <p:spPr>
                <a:xfrm>
                  <a:off x="6827995" y="2972572"/>
                  <a:ext cx="218534" cy="2912749"/>
                </a:xfrm>
                <a:prstGeom prst="rect">
                  <a:avLst/>
                </a:prstGeom>
                <a:solidFill>
                  <a:srgbClr val="959CD2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917049CC-93DF-D279-26C9-3E54937E79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440443" y="4430572"/>
                  <a:ext cx="2916000" cy="0"/>
                </a:xfrm>
                <a:prstGeom prst="line">
                  <a:avLst/>
                </a:prstGeom>
                <a:ln w="15875">
                  <a:solidFill>
                    <a:srgbClr val="252E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9BB61219-2342-6883-B608-796AF51F74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509171" y="4430572"/>
                  <a:ext cx="2916000" cy="0"/>
                </a:xfrm>
                <a:prstGeom prst="line">
                  <a:avLst/>
                </a:prstGeom>
                <a:ln w="15875">
                  <a:solidFill>
                    <a:srgbClr val="252E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이등변 삼각형 27">
                  <a:extLst>
                    <a:ext uri="{FF2B5EF4-FFF2-40B4-BE49-F238E27FC236}">
                      <a16:creationId xmlns:a16="http://schemas.microsoft.com/office/drawing/2014/main" id="{6820ECF6-3440-B023-1366-0A37D05727D2}"/>
                    </a:ext>
                  </a:extLst>
                </p:cNvPr>
                <p:cNvSpPr/>
                <p:nvPr/>
              </p:nvSpPr>
              <p:spPr>
                <a:xfrm flipV="1">
                  <a:off x="6833303" y="5918175"/>
                  <a:ext cx="205294" cy="261123"/>
                </a:xfrm>
                <a:prstGeom prst="triangle">
                  <a:avLst/>
                </a:prstGeom>
                <a:solidFill>
                  <a:schemeClr val="bg1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이등변 삼각형 28">
                  <a:extLst>
                    <a:ext uri="{FF2B5EF4-FFF2-40B4-BE49-F238E27FC236}">
                      <a16:creationId xmlns:a16="http://schemas.microsoft.com/office/drawing/2014/main" id="{ADF5B0A0-CC59-B00A-D857-7541AA90002B}"/>
                    </a:ext>
                  </a:extLst>
                </p:cNvPr>
                <p:cNvSpPr/>
                <p:nvPr/>
              </p:nvSpPr>
              <p:spPr>
                <a:xfrm flipV="1">
                  <a:off x="6910748" y="6080547"/>
                  <a:ext cx="53341" cy="67205"/>
                </a:xfrm>
                <a:prstGeom prst="triangle">
                  <a:avLst/>
                </a:prstGeom>
                <a:solidFill>
                  <a:srgbClr val="1988DA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" name="사각형: 둥근 위쪽 모서리 126">
                  <a:extLst>
                    <a:ext uri="{FF2B5EF4-FFF2-40B4-BE49-F238E27FC236}">
                      <a16:creationId xmlns:a16="http://schemas.microsoft.com/office/drawing/2014/main" id="{E78E855B-D797-D324-95E5-F2F1B2136AB5}"/>
                    </a:ext>
                  </a:extLst>
                </p:cNvPr>
                <p:cNvSpPr/>
                <p:nvPr/>
              </p:nvSpPr>
              <p:spPr>
                <a:xfrm>
                  <a:off x="6827325" y="2695572"/>
                  <a:ext cx="218534" cy="272888"/>
                </a:xfrm>
                <a:prstGeom prst="round2SameRect">
                  <a:avLst/>
                </a:prstGeom>
                <a:solidFill>
                  <a:srgbClr val="DDF5FA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" name="사각형: 둥근 위쪽 모서리 127">
                  <a:extLst>
                    <a:ext uri="{FF2B5EF4-FFF2-40B4-BE49-F238E27FC236}">
                      <a16:creationId xmlns:a16="http://schemas.microsoft.com/office/drawing/2014/main" id="{B50EB491-221A-035A-43FB-2DE72CA8ABCF}"/>
                    </a:ext>
                  </a:extLst>
                </p:cNvPr>
                <p:cNvSpPr/>
                <p:nvPr/>
              </p:nvSpPr>
              <p:spPr>
                <a:xfrm>
                  <a:off x="6827325" y="2856865"/>
                  <a:ext cx="218534" cy="111821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solidFill>
                  <a:schemeClr val="bg1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2" name="양쪽 모서리가 둥근 사각형 1">
              <a:extLst>
                <a:ext uri="{FF2B5EF4-FFF2-40B4-BE49-F238E27FC236}">
                  <a16:creationId xmlns:a16="http://schemas.microsoft.com/office/drawing/2014/main" id="{F2118F3E-94F5-549A-C54A-9FAD14C4DAA1}"/>
                </a:ext>
              </a:extLst>
            </p:cNvPr>
            <p:cNvSpPr/>
            <p:nvPr/>
          </p:nvSpPr>
          <p:spPr>
            <a:xfrm>
              <a:off x="139441" y="6363388"/>
              <a:ext cx="11604759" cy="263611"/>
            </a:xfrm>
            <a:prstGeom prst="round2SameRect">
              <a:avLst>
                <a:gd name="adj1" fmla="val 0"/>
                <a:gd name="adj2" fmla="val 28125"/>
              </a:avLst>
            </a:prstGeom>
            <a:solidFill>
              <a:srgbClr val="959CD2"/>
            </a:solidFill>
            <a:ln w="25400">
              <a:solidFill>
                <a:srgbClr val="252E91"/>
              </a:solidFill>
            </a:ln>
            <a:effectLst>
              <a:outerShdw dist="101600" dir="5400000" sx="96000" sy="96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양쪽 모서리가 둥근 사각형 3">
              <a:extLst>
                <a:ext uri="{FF2B5EF4-FFF2-40B4-BE49-F238E27FC236}">
                  <a16:creationId xmlns:a16="http://schemas.microsoft.com/office/drawing/2014/main" id="{5DA00FA7-F80A-82DB-C252-FA22D17E304B}"/>
                </a:ext>
              </a:extLst>
            </p:cNvPr>
            <p:cNvSpPr/>
            <p:nvPr/>
          </p:nvSpPr>
          <p:spPr>
            <a:xfrm>
              <a:off x="307380" y="625930"/>
              <a:ext cx="11268881" cy="5737458"/>
            </a:xfrm>
            <a:prstGeom prst="round2SameRect">
              <a:avLst>
                <a:gd name="adj1" fmla="val 4423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25400" cmpd="sng">
              <a:solidFill>
                <a:srgbClr val="252E91"/>
              </a:solidFill>
            </a:ln>
            <a:effectLst>
              <a:outerShdw dist="38100" dir="15600000" algn="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양쪽 모서리가 둥근 사각형 5">
              <a:extLst>
                <a:ext uri="{FF2B5EF4-FFF2-40B4-BE49-F238E27FC236}">
                  <a16:creationId xmlns:a16="http://schemas.microsoft.com/office/drawing/2014/main" id="{1D163008-B34A-2DE0-E478-42A244797049}"/>
                </a:ext>
              </a:extLst>
            </p:cNvPr>
            <p:cNvSpPr/>
            <p:nvPr/>
          </p:nvSpPr>
          <p:spPr>
            <a:xfrm>
              <a:off x="511899" y="869157"/>
              <a:ext cx="10859843" cy="5484151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 w="25400" cmpd="sng">
              <a:solidFill>
                <a:srgbClr val="252E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한쪽 모서리가 잘린 사각형 6">
              <a:extLst>
                <a:ext uri="{FF2B5EF4-FFF2-40B4-BE49-F238E27FC236}">
                  <a16:creationId xmlns:a16="http://schemas.microsoft.com/office/drawing/2014/main" id="{74F8201A-A54C-8FDD-2451-62106FD02B24}"/>
                </a:ext>
              </a:extLst>
            </p:cNvPr>
            <p:cNvSpPr/>
            <p:nvPr/>
          </p:nvSpPr>
          <p:spPr>
            <a:xfrm>
              <a:off x="763073" y="244237"/>
              <a:ext cx="10357494" cy="6119151"/>
            </a:xfrm>
            <a:prstGeom prst="snip1Rect">
              <a:avLst>
                <a:gd name="adj" fmla="val 8261"/>
              </a:avLst>
            </a:prstGeom>
            <a:solidFill>
              <a:schemeClr val="bg1"/>
            </a:solidFill>
            <a:ln w="25400" cmpd="sng">
              <a:solidFill>
                <a:srgbClr val="252E91"/>
              </a:solidFill>
            </a:ln>
            <a:effectLst>
              <a:outerShdw dist="63500" algn="l" rotWithShape="0">
                <a:srgbClr val="252E91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/>
            <a:lstStyle/>
            <a:p>
              <a:pPr algn="ctr">
                <a:lnSpc>
                  <a:spcPct val="150000"/>
                </a:lnSpc>
                <a:defRPr/>
              </a:pPr>
              <a:endParaRPr lang="en-US" altLang="ko-KR" sz="800" kern="0" dirty="0">
                <a:solidFill>
                  <a:srgbClr val="959CD2"/>
                </a:solidFill>
              </a:endParaRPr>
            </a:p>
          </p:txBody>
        </p:sp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E13B9BE3-7C10-8F27-C9B3-080424314164}"/>
                </a:ext>
              </a:extLst>
            </p:cNvPr>
            <p:cNvSpPr/>
            <p:nvPr/>
          </p:nvSpPr>
          <p:spPr>
            <a:xfrm>
              <a:off x="10629219" y="257269"/>
              <a:ext cx="475230" cy="479437"/>
            </a:xfrm>
            <a:prstGeom prst="rtTriangle">
              <a:avLst/>
            </a:prstGeom>
            <a:pattFill prst="wdUpDiag">
              <a:fgClr>
                <a:schemeClr val="bg1"/>
              </a:fgClr>
              <a:bgClr>
                <a:srgbClr val="959CD2"/>
              </a:bgClr>
            </a:pattFill>
            <a:ln w="25400" cmpd="sng">
              <a:solidFill>
                <a:srgbClr val="252E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877E780-71AA-5AFA-4BFA-A6763B221A42}"/>
                </a:ext>
              </a:extLst>
            </p:cNvPr>
            <p:cNvGrpSpPr/>
            <p:nvPr/>
          </p:nvGrpSpPr>
          <p:grpSpPr>
            <a:xfrm>
              <a:off x="497573" y="6459078"/>
              <a:ext cx="1109495" cy="65907"/>
              <a:chOff x="9650186" y="6459078"/>
              <a:chExt cx="1109495" cy="65907"/>
            </a:xfrm>
          </p:grpSpPr>
          <p:sp>
            <p:nvSpPr>
              <p:cNvPr id="18" name="모서리가 둥근 직사각형 8">
                <a:extLst>
                  <a:ext uri="{FF2B5EF4-FFF2-40B4-BE49-F238E27FC236}">
                    <a16:creationId xmlns:a16="http://schemas.microsoft.com/office/drawing/2014/main" id="{CC9AE431-711E-9632-EF12-AD3CA933D7FA}"/>
                  </a:ext>
                </a:extLst>
              </p:cNvPr>
              <p:cNvSpPr/>
              <p:nvPr/>
            </p:nvSpPr>
            <p:spPr>
              <a:xfrm>
                <a:off x="9650186" y="6459078"/>
                <a:ext cx="723900" cy="6590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5875">
                <a:solidFill>
                  <a:srgbClr val="252E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5280592E-43FD-052D-FD88-A75434777451}"/>
                  </a:ext>
                </a:extLst>
              </p:cNvPr>
              <p:cNvSpPr/>
              <p:nvPr/>
            </p:nvSpPr>
            <p:spPr>
              <a:xfrm>
                <a:off x="10440761" y="6459078"/>
                <a:ext cx="64800" cy="65907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rgbClr val="252E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00861182-B62E-BBF4-AA2B-2B93C0BDB536}"/>
                  </a:ext>
                </a:extLst>
              </p:cNvPr>
              <p:cNvSpPr/>
              <p:nvPr/>
            </p:nvSpPr>
            <p:spPr>
              <a:xfrm>
                <a:off x="10567821" y="6459078"/>
                <a:ext cx="64800" cy="65907"/>
              </a:xfrm>
              <a:prstGeom prst="ellipse">
                <a:avLst/>
              </a:prstGeom>
              <a:solidFill>
                <a:srgbClr val="00B0F0"/>
              </a:solidFill>
              <a:ln w="15875">
                <a:solidFill>
                  <a:srgbClr val="252E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F39EB7DF-BB07-436C-B96A-2B71C7494B7C}"/>
                  </a:ext>
                </a:extLst>
              </p:cNvPr>
              <p:cNvSpPr/>
              <p:nvPr/>
            </p:nvSpPr>
            <p:spPr>
              <a:xfrm>
                <a:off x="10694881" y="6459078"/>
                <a:ext cx="64800" cy="65907"/>
              </a:xfrm>
              <a:prstGeom prst="ellipse">
                <a:avLst/>
              </a:prstGeom>
              <a:solidFill>
                <a:srgbClr val="FF8086"/>
              </a:solidFill>
              <a:ln w="15875">
                <a:solidFill>
                  <a:srgbClr val="252E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모서리가 둥근 직사각형 12">
                <a:extLst>
                  <a:ext uri="{FF2B5EF4-FFF2-40B4-BE49-F238E27FC236}">
                    <a16:creationId xmlns:a16="http://schemas.microsoft.com/office/drawing/2014/main" id="{C6CD3EBF-8B12-7B57-91FB-85C59923C64C}"/>
                  </a:ext>
                </a:extLst>
              </p:cNvPr>
              <p:cNvSpPr/>
              <p:nvPr/>
            </p:nvSpPr>
            <p:spPr>
              <a:xfrm>
                <a:off x="9687086" y="6479237"/>
                <a:ext cx="396000" cy="25200"/>
              </a:xfrm>
              <a:prstGeom prst="roundRect">
                <a:avLst>
                  <a:gd name="adj" fmla="val 50000"/>
                </a:avLst>
              </a:prstGeom>
              <a:solidFill>
                <a:srgbClr val="FF8086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C1D2D72-4E5D-14A1-32F8-D2B1D9CB09FD}"/>
              </a:ext>
            </a:extLst>
          </p:cNvPr>
          <p:cNvSpPr txBox="1"/>
          <p:nvPr/>
        </p:nvSpPr>
        <p:spPr>
          <a:xfrm>
            <a:off x="6096000" y="2625531"/>
            <a:ext cx="48707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그 다음 마스크를 씌우기 위해 유령의 모습을 컨셉으로 하여 눈부분에 원을 삽입하고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나머지 부분을 하얀색으로 칠하여 유령의 모습을 구현하였다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9A6246B-58FD-470F-9879-81B59EFCC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9922AB18-E5E6-8A7E-3C8B-97FA5F5CF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5296" y="3179529"/>
            <a:ext cx="131855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565D26-8AAB-6A36-DE39-7F2B8B5783BB}"/>
              </a:ext>
            </a:extLst>
          </p:cNvPr>
          <p:cNvSpPr txBox="1"/>
          <p:nvPr/>
        </p:nvSpPr>
        <p:spPr>
          <a:xfrm>
            <a:off x="1225296" y="512064"/>
            <a:ext cx="3813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구현</a:t>
            </a:r>
            <a:endParaRPr lang="en-US" altLang="ko-KR" sz="32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B48D9CB-2506-922A-CA97-644301FE4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9714" y="1105979"/>
            <a:ext cx="16555851" cy="607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95E7B6B-4544-B339-F654-647C423AC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5296" y="1218025"/>
            <a:ext cx="16742428" cy="675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3" name="그림 32" descr="벽, 사람, 실내이(가) 표시된 사진&#10;&#10;자동 생성된 설명">
            <a:extLst>
              <a:ext uri="{FF2B5EF4-FFF2-40B4-BE49-F238E27FC236}">
                <a16:creationId xmlns:a16="http://schemas.microsoft.com/office/drawing/2014/main" id="{11D7FFE0-EBA2-1917-4C4F-EB94057BE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362" y="1903223"/>
            <a:ext cx="4646661" cy="309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79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848C064-E4F7-075C-9D5D-7F17CB68A95A}"/>
              </a:ext>
            </a:extLst>
          </p:cNvPr>
          <p:cNvGrpSpPr/>
          <p:nvPr/>
        </p:nvGrpSpPr>
        <p:grpSpPr>
          <a:xfrm>
            <a:off x="321428" y="237619"/>
            <a:ext cx="11930144" cy="6382762"/>
            <a:chOff x="139441" y="244237"/>
            <a:chExt cx="11930144" cy="6382762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4A6462B-5169-BCE5-68DF-1B674B7ADE53}"/>
                </a:ext>
              </a:extLst>
            </p:cNvPr>
            <p:cNvGrpSpPr/>
            <p:nvPr/>
          </p:nvGrpSpPr>
          <p:grpSpPr>
            <a:xfrm>
              <a:off x="8554574" y="5982110"/>
              <a:ext cx="3515011" cy="313860"/>
              <a:chOff x="8554574" y="5982110"/>
              <a:chExt cx="3515011" cy="313860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DB97C04E-4CE7-788E-C879-EBFBD44F4EDD}"/>
                  </a:ext>
                </a:extLst>
              </p:cNvPr>
              <p:cNvSpPr/>
              <p:nvPr/>
            </p:nvSpPr>
            <p:spPr>
              <a:xfrm rot="285113">
                <a:off x="10414566" y="5982110"/>
                <a:ext cx="1655019" cy="220417"/>
              </a:xfrm>
              <a:prstGeom prst="ellipse">
                <a:avLst/>
              </a:prstGeom>
              <a:solidFill>
                <a:schemeClr val="tx1">
                  <a:alpha val="1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CF426C0D-B148-8E3A-DD12-5635ED26E1AA}"/>
                  </a:ext>
                </a:extLst>
              </p:cNvPr>
              <p:cNvGrpSpPr/>
              <p:nvPr/>
            </p:nvGrpSpPr>
            <p:grpSpPr>
              <a:xfrm rot="4878291">
                <a:off x="10186835" y="4444505"/>
                <a:ext cx="219204" cy="3483726"/>
                <a:chOff x="6827325" y="2695572"/>
                <a:chExt cx="219204" cy="3483726"/>
              </a:xfrm>
            </p:grpSpPr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7A5B0927-C6D5-5530-CD05-F16D28CC838F}"/>
                    </a:ext>
                  </a:extLst>
                </p:cNvPr>
                <p:cNvSpPr/>
                <p:nvPr/>
              </p:nvSpPr>
              <p:spPr>
                <a:xfrm>
                  <a:off x="6827995" y="2972572"/>
                  <a:ext cx="218534" cy="2912749"/>
                </a:xfrm>
                <a:prstGeom prst="rect">
                  <a:avLst/>
                </a:prstGeom>
                <a:solidFill>
                  <a:srgbClr val="959CD2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917049CC-93DF-D279-26C9-3E54937E79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440443" y="4430572"/>
                  <a:ext cx="2916000" cy="0"/>
                </a:xfrm>
                <a:prstGeom prst="line">
                  <a:avLst/>
                </a:prstGeom>
                <a:ln w="15875">
                  <a:solidFill>
                    <a:srgbClr val="252E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9BB61219-2342-6883-B608-796AF51F74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509171" y="4430572"/>
                  <a:ext cx="2916000" cy="0"/>
                </a:xfrm>
                <a:prstGeom prst="line">
                  <a:avLst/>
                </a:prstGeom>
                <a:ln w="15875">
                  <a:solidFill>
                    <a:srgbClr val="252E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이등변 삼각형 27">
                  <a:extLst>
                    <a:ext uri="{FF2B5EF4-FFF2-40B4-BE49-F238E27FC236}">
                      <a16:creationId xmlns:a16="http://schemas.microsoft.com/office/drawing/2014/main" id="{6820ECF6-3440-B023-1366-0A37D05727D2}"/>
                    </a:ext>
                  </a:extLst>
                </p:cNvPr>
                <p:cNvSpPr/>
                <p:nvPr/>
              </p:nvSpPr>
              <p:spPr>
                <a:xfrm flipV="1">
                  <a:off x="6833303" y="5918175"/>
                  <a:ext cx="205294" cy="261123"/>
                </a:xfrm>
                <a:prstGeom prst="triangle">
                  <a:avLst/>
                </a:prstGeom>
                <a:solidFill>
                  <a:schemeClr val="bg1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이등변 삼각형 28">
                  <a:extLst>
                    <a:ext uri="{FF2B5EF4-FFF2-40B4-BE49-F238E27FC236}">
                      <a16:creationId xmlns:a16="http://schemas.microsoft.com/office/drawing/2014/main" id="{ADF5B0A0-CC59-B00A-D857-7541AA90002B}"/>
                    </a:ext>
                  </a:extLst>
                </p:cNvPr>
                <p:cNvSpPr/>
                <p:nvPr/>
              </p:nvSpPr>
              <p:spPr>
                <a:xfrm flipV="1">
                  <a:off x="6910748" y="6080547"/>
                  <a:ext cx="53341" cy="67205"/>
                </a:xfrm>
                <a:prstGeom prst="triangle">
                  <a:avLst/>
                </a:prstGeom>
                <a:solidFill>
                  <a:srgbClr val="1988DA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" name="사각형: 둥근 위쪽 모서리 126">
                  <a:extLst>
                    <a:ext uri="{FF2B5EF4-FFF2-40B4-BE49-F238E27FC236}">
                      <a16:creationId xmlns:a16="http://schemas.microsoft.com/office/drawing/2014/main" id="{E78E855B-D797-D324-95E5-F2F1B2136AB5}"/>
                    </a:ext>
                  </a:extLst>
                </p:cNvPr>
                <p:cNvSpPr/>
                <p:nvPr/>
              </p:nvSpPr>
              <p:spPr>
                <a:xfrm>
                  <a:off x="6827325" y="2695572"/>
                  <a:ext cx="218534" cy="272888"/>
                </a:xfrm>
                <a:prstGeom prst="round2SameRect">
                  <a:avLst/>
                </a:prstGeom>
                <a:solidFill>
                  <a:srgbClr val="DDF5FA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" name="사각형: 둥근 위쪽 모서리 127">
                  <a:extLst>
                    <a:ext uri="{FF2B5EF4-FFF2-40B4-BE49-F238E27FC236}">
                      <a16:creationId xmlns:a16="http://schemas.microsoft.com/office/drawing/2014/main" id="{B50EB491-221A-035A-43FB-2DE72CA8ABCF}"/>
                    </a:ext>
                  </a:extLst>
                </p:cNvPr>
                <p:cNvSpPr/>
                <p:nvPr/>
              </p:nvSpPr>
              <p:spPr>
                <a:xfrm>
                  <a:off x="6827325" y="2856865"/>
                  <a:ext cx="218534" cy="111821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solidFill>
                  <a:schemeClr val="bg1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2" name="양쪽 모서리가 둥근 사각형 1">
              <a:extLst>
                <a:ext uri="{FF2B5EF4-FFF2-40B4-BE49-F238E27FC236}">
                  <a16:creationId xmlns:a16="http://schemas.microsoft.com/office/drawing/2014/main" id="{F2118F3E-94F5-549A-C54A-9FAD14C4DAA1}"/>
                </a:ext>
              </a:extLst>
            </p:cNvPr>
            <p:cNvSpPr/>
            <p:nvPr/>
          </p:nvSpPr>
          <p:spPr>
            <a:xfrm>
              <a:off x="139441" y="6363388"/>
              <a:ext cx="11604759" cy="263611"/>
            </a:xfrm>
            <a:prstGeom prst="round2SameRect">
              <a:avLst>
                <a:gd name="adj1" fmla="val 0"/>
                <a:gd name="adj2" fmla="val 28125"/>
              </a:avLst>
            </a:prstGeom>
            <a:solidFill>
              <a:srgbClr val="959CD2"/>
            </a:solidFill>
            <a:ln w="25400">
              <a:solidFill>
                <a:srgbClr val="252E91"/>
              </a:solidFill>
            </a:ln>
            <a:effectLst>
              <a:outerShdw dist="101600" dir="5400000" sx="96000" sy="96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양쪽 모서리가 둥근 사각형 3">
              <a:extLst>
                <a:ext uri="{FF2B5EF4-FFF2-40B4-BE49-F238E27FC236}">
                  <a16:creationId xmlns:a16="http://schemas.microsoft.com/office/drawing/2014/main" id="{5DA00FA7-F80A-82DB-C252-FA22D17E304B}"/>
                </a:ext>
              </a:extLst>
            </p:cNvPr>
            <p:cNvSpPr/>
            <p:nvPr/>
          </p:nvSpPr>
          <p:spPr>
            <a:xfrm>
              <a:off x="307380" y="625930"/>
              <a:ext cx="11268881" cy="5737458"/>
            </a:xfrm>
            <a:prstGeom prst="round2SameRect">
              <a:avLst>
                <a:gd name="adj1" fmla="val 4423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25400" cmpd="sng">
              <a:solidFill>
                <a:srgbClr val="252E91"/>
              </a:solidFill>
            </a:ln>
            <a:effectLst>
              <a:outerShdw dist="38100" dir="15600000" algn="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양쪽 모서리가 둥근 사각형 5">
              <a:extLst>
                <a:ext uri="{FF2B5EF4-FFF2-40B4-BE49-F238E27FC236}">
                  <a16:creationId xmlns:a16="http://schemas.microsoft.com/office/drawing/2014/main" id="{1D163008-B34A-2DE0-E478-42A244797049}"/>
                </a:ext>
              </a:extLst>
            </p:cNvPr>
            <p:cNvSpPr/>
            <p:nvPr/>
          </p:nvSpPr>
          <p:spPr>
            <a:xfrm>
              <a:off x="511899" y="869157"/>
              <a:ext cx="10859843" cy="5484151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 w="25400" cmpd="sng">
              <a:solidFill>
                <a:srgbClr val="252E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한쪽 모서리가 잘린 사각형 6">
              <a:extLst>
                <a:ext uri="{FF2B5EF4-FFF2-40B4-BE49-F238E27FC236}">
                  <a16:creationId xmlns:a16="http://schemas.microsoft.com/office/drawing/2014/main" id="{74F8201A-A54C-8FDD-2451-62106FD02B24}"/>
                </a:ext>
              </a:extLst>
            </p:cNvPr>
            <p:cNvSpPr/>
            <p:nvPr/>
          </p:nvSpPr>
          <p:spPr>
            <a:xfrm>
              <a:off x="763073" y="244237"/>
              <a:ext cx="10357494" cy="6119151"/>
            </a:xfrm>
            <a:prstGeom prst="snip1Rect">
              <a:avLst>
                <a:gd name="adj" fmla="val 8261"/>
              </a:avLst>
            </a:prstGeom>
            <a:solidFill>
              <a:schemeClr val="bg1"/>
            </a:solidFill>
            <a:ln w="25400" cmpd="sng">
              <a:solidFill>
                <a:srgbClr val="252E91"/>
              </a:solidFill>
            </a:ln>
            <a:effectLst>
              <a:outerShdw dist="63500" algn="l" rotWithShape="0">
                <a:srgbClr val="252E91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/>
            <a:lstStyle/>
            <a:p>
              <a:pPr algn="ctr">
                <a:lnSpc>
                  <a:spcPct val="150000"/>
                </a:lnSpc>
                <a:defRPr/>
              </a:pPr>
              <a:endParaRPr lang="en-US" altLang="ko-KR" sz="800" kern="0" dirty="0">
                <a:solidFill>
                  <a:srgbClr val="959CD2"/>
                </a:solidFill>
              </a:endParaRPr>
            </a:p>
          </p:txBody>
        </p:sp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E13B9BE3-7C10-8F27-C9B3-080424314164}"/>
                </a:ext>
              </a:extLst>
            </p:cNvPr>
            <p:cNvSpPr/>
            <p:nvPr/>
          </p:nvSpPr>
          <p:spPr>
            <a:xfrm>
              <a:off x="10629219" y="257269"/>
              <a:ext cx="475230" cy="479437"/>
            </a:xfrm>
            <a:prstGeom prst="rtTriangle">
              <a:avLst/>
            </a:prstGeom>
            <a:pattFill prst="wdUpDiag">
              <a:fgClr>
                <a:schemeClr val="bg1"/>
              </a:fgClr>
              <a:bgClr>
                <a:srgbClr val="959CD2"/>
              </a:bgClr>
            </a:pattFill>
            <a:ln w="25400" cmpd="sng">
              <a:solidFill>
                <a:srgbClr val="252E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877E780-71AA-5AFA-4BFA-A6763B221A42}"/>
                </a:ext>
              </a:extLst>
            </p:cNvPr>
            <p:cNvGrpSpPr/>
            <p:nvPr/>
          </p:nvGrpSpPr>
          <p:grpSpPr>
            <a:xfrm>
              <a:off x="497573" y="6459078"/>
              <a:ext cx="1109495" cy="65907"/>
              <a:chOff x="9650186" y="6459078"/>
              <a:chExt cx="1109495" cy="65907"/>
            </a:xfrm>
          </p:grpSpPr>
          <p:sp>
            <p:nvSpPr>
              <p:cNvPr id="18" name="모서리가 둥근 직사각형 8">
                <a:extLst>
                  <a:ext uri="{FF2B5EF4-FFF2-40B4-BE49-F238E27FC236}">
                    <a16:creationId xmlns:a16="http://schemas.microsoft.com/office/drawing/2014/main" id="{CC9AE431-711E-9632-EF12-AD3CA933D7FA}"/>
                  </a:ext>
                </a:extLst>
              </p:cNvPr>
              <p:cNvSpPr/>
              <p:nvPr/>
            </p:nvSpPr>
            <p:spPr>
              <a:xfrm>
                <a:off x="9650186" y="6459078"/>
                <a:ext cx="723900" cy="6590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5875">
                <a:solidFill>
                  <a:srgbClr val="252E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5280592E-43FD-052D-FD88-A75434777451}"/>
                  </a:ext>
                </a:extLst>
              </p:cNvPr>
              <p:cNvSpPr/>
              <p:nvPr/>
            </p:nvSpPr>
            <p:spPr>
              <a:xfrm>
                <a:off x="10440761" y="6459078"/>
                <a:ext cx="64800" cy="65907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rgbClr val="252E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00861182-B62E-BBF4-AA2B-2B93C0BDB536}"/>
                  </a:ext>
                </a:extLst>
              </p:cNvPr>
              <p:cNvSpPr/>
              <p:nvPr/>
            </p:nvSpPr>
            <p:spPr>
              <a:xfrm>
                <a:off x="10567821" y="6459078"/>
                <a:ext cx="64800" cy="65907"/>
              </a:xfrm>
              <a:prstGeom prst="ellipse">
                <a:avLst/>
              </a:prstGeom>
              <a:solidFill>
                <a:srgbClr val="00B0F0"/>
              </a:solidFill>
              <a:ln w="15875">
                <a:solidFill>
                  <a:srgbClr val="252E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F39EB7DF-BB07-436C-B96A-2B71C7494B7C}"/>
                  </a:ext>
                </a:extLst>
              </p:cNvPr>
              <p:cNvSpPr/>
              <p:nvPr/>
            </p:nvSpPr>
            <p:spPr>
              <a:xfrm>
                <a:off x="10694881" y="6459078"/>
                <a:ext cx="64800" cy="65907"/>
              </a:xfrm>
              <a:prstGeom prst="ellipse">
                <a:avLst/>
              </a:prstGeom>
              <a:solidFill>
                <a:srgbClr val="FF8086"/>
              </a:solidFill>
              <a:ln w="15875">
                <a:solidFill>
                  <a:srgbClr val="252E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모서리가 둥근 직사각형 12">
                <a:extLst>
                  <a:ext uri="{FF2B5EF4-FFF2-40B4-BE49-F238E27FC236}">
                    <a16:creationId xmlns:a16="http://schemas.microsoft.com/office/drawing/2014/main" id="{C6CD3EBF-8B12-7B57-91FB-85C59923C64C}"/>
                  </a:ext>
                </a:extLst>
              </p:cNvPr>
              <p:cNvSpPr/>
              <p:nvPr/>
            </p:nvSpPr>
            <p:spPr>
              <a:xfrm>
                <a:off x="9687086" y="6479237"/>
                <a:ext cx="396000" cy="25200"/>
              </a:xfrm>
              <a:prstGeom prst="roundRect">
                <a:avLst>
                  <a:gd name="adj" fmla="val 50000"/>
                </a:avLst>
              </a:prstGeom>
              <a:solidFill>
                <a:srgbClr val="FF8086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C1D2D72-4E5D-14A1-32F8-D2B1D9CB09FD}"/>
              </a:ext>
            </a:extLst>
          </p:cNvPr>
          <p:cNvSpPr txBox="1"/>
          <p:nvPr/>
        </p:nvSpPr>
        <p:spPr>
          <a:xfrm>
            <a:off x="6096000" y="2625531"/>
            <a:ext cx="48707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그 다음 마스크를 씌우기 위해 유령의 모습을 컨셉으로 하여 눈부분에 원을 삽입하고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나머지 부분을 하얀색으로 칠하여 유령의 모습을 구현하였다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9A6246B-58FD-470F-9879-81B59EFCC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9922AB18-E5E6-8A7E-3C8B-97FA5F5CF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5296" y="3179529"/>
            <a:ext cx="131855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565D26-8AAB-6A36-DE39-7F2B8B5783BB}"/>
              </a:ext>
            </a:extLst>
          </p:cNvPr>
          <p:cNvSpPr txBox="1"/>
          <p:nvPr/>
        </p:nvSpPr>
        <p:spPr>
          <a:xfrm>
            <a:off x="1225296" y="512064"/>
            <a:ext cx="3813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구현</a:t>
            </a:r>
            <a:endParaRPr lang="en-US" altLang="ko-KR" sz="32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B48D9CB-2506-922A-CA97-644301FE4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9714" y="1105979"/>
            <a:ext cx="16555851" cy="607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95E7B6B-4544-B339-F654-647C423AC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5296" y="1218025"/>
            <a:ext cx="16742428" cy="675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561659840">
            <a:extLst>
              <a:ext uri="{FF2B5EF4-FFF2-40B4-BE49-F238E27FC236}">
                <a16:creationId xmlns:a16="http://schemas.microsoft.com/office/drawing/2014/main" id="{6A702E73-73A8-FBA5-0451-576AE3980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88" b="13605"/>
          <a:stretch>
            <a:fillRect/>
          </a:stretch>
        </p:blipFill>
        <p:spPr bwMode="auto">
          <a:xfrm>
            <a:off x="1254325" y="1820343"/>
            <a:ext cx="4686516" cy="325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196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848C064-E4F7-075C-9D5D-7F17CB68A95A}"/>
              </a:ext>
            </a:extLst>
          </p:cNvPr>
          <p:cNvGrpSpPr/>
          <p:nvPr/>
        </p:nvGrpSpPr>
        <p:grpSpPr>
          <a:xfrm>
            <a:off x="321428" y="237619"/>
            <a:ext cx="11930144" cy="6382762"/>
            <a:chOff x="139441" y="244237"/>
            <a:chExt cx="11930144" cy="6382762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4A6462B-5169-BCE5-68DF-1B674B7ADE53}"/>
                </a:ext>
              </a:extLst>
            </p:cNvPr>
            <p:cNvGrpSpPr/>
            <p:nvPr/>
          </p:nvGrpSpPr>
          <p:grpSpPr>
            <a:xfrm>
              <a:off x="8554574" y="5982110"/>
              <a:ext cx="3515011" cy="313860"/>
              <a:chOff x="8554574" y="5982110"/>
              <a:chExt cx="3515011" cy="313860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DB97C04E-4CE7-788E-C879-EBFBD44F4EDD}"/>
                  </a:ext>
                </a:extLst>
              </p:cNvPr>
              <p:cNvSpPr/>
              <p:nvPr/>
            </p:nvSpPr>
            <p:spPr>
              <a:xfrm rot="285113">
                <a:off x="10414566" y="5982110"/>
                <a:ext cx="1655019" cy="220417"/>
              </a:xfrm>
              <a:prstGeom prst="ellipse">
                <a:avLst/>
              </a:prstGeom>
              <a:solidFill>
                <a:schemeClr val="tx1">
                  <a:alpha val="1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CF426C0D-B148-8E3A-DD12-5635ED26E1AA}"/>
                  </a:ext>
                </a:extLst>
              </p:cNvPr>
              <p:cNvGrpSpPr/>
              <p:nvPr/>
            </p:nvGrpSpPr>
            <p:grpSpPr>
              <a:xfrm rot="4878291">
                <a:off x="10186835" y="4444505"/>
                <a:ext cx="219204" cy="3483726"/>
                <a:chOff x="6827325" y="2695572"/>
                <a:chExt cx="219204" cy="3483726"/>
              </a:xfrm>
            </p:grpSpPr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7A5B0927-C6D5-5530-CD05-F16D28CC838F}"/>
                    </a:ext>
                  </a:extLst>
                </p:cNvPr>
                <p:cNvSpPr/>
                <p:nvPr/>
              </p:nvSpPr>
              <p:spPr>
                <a:xfrm>
                  <a:off x="6827995" y="2972572"/>
                  <a:ext cx="218534" cy="2912749"/>
                </a:xfrm>
                <a:prstGeom prst="rect">
                  <a:avLst/>
                </a:prstGeom>
                <a:solidFill>
                  <a:srgbClr val="959CD2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917049CC-93DF-D279-26C9-3E54937E79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440443" y="4430572"/>
                  <a:ext cx="2916000" cy="0"/>
                </a:xfrm>
                <a:prstGeom prst="line">
                  <a:avLst/>
                </a:prstGeom>
                <a:ln w="15875">
                  <a:solidFill>
                    <a:srgbClr val="252E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9BB61219-2342-6883-B608-796AF51F74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509171" y="4430572"/>
                  <a:ext cx="2916000" cy="0"/>
                </a:xfrm>
                <a:prstGeom prst="line">
                  <a:avLst/>
                </a:prstGeom>
                <a:ln w="15875">
                  <a:solidFill>
                    <a:srgbClr val="252E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이등변 삼각형 27">
                  <a:extLst>
                    <a:ext uri="{FF2B5EF4-FFF2-40B4-BE49-F238E27FC236}">
                      <a16:creationId xmlns:a16="http://schemas.microsoft.com/office/drawing/2014/main" id="{6820ECF6-3440-B023-1366-0A37D05727D2}"/>
                    </a:ext>
                  </a:extLst>
                </p:cNvPr>
                <p:cNvSpPr/>
                <p:nvPr/>
              </p:nvSpPr>
              <p:spPr>
                <a:xfrm flipV="1">
                  <a:off x="6833303" y="5918175"/>
                  <a:ext cx="205294" cy="261123"/>
                </a:xfrm>
                <a:prstGeom prst="triangle">
                  <a:avLst/>
                </a:prstGeom>
                <a:solidFill>
                  <a:schemeClr val="bg1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이등변 삼각형 28">
                  <a:extLst>
                    <a:ext uri="{FF2B5EF4-FFF2-40B4-BE49-F238E27FC236}">
                      <a16:creationId xmlns:a16="http://schemas.microsoft.com/office/drawing/2014/main" id="{ADF5B0A0-CC59-B00A-D857-7541AA90002B}"/>
                    </a:ext>
                  </a:extLst>
                </p:cNvPr>
                <p:cNvSpPr/>
                <p:nvPr/>
              </p:nvSpPr>
              <p:spPr>
                <a:xfrm flipV="1">
                  <a:off x="6910748" y="6080547"/>
                  <a:ext cx="53341" cy="67205"/>
                </a:xfrm>
                <a:prstGeom prst="triangle">
                  <a:avLst/>
                </a:prstGeom>
                <a:solidFill>
                  <a:srgbClr val="1988DA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" name="사각형: 둥근 위쪽 모서리 126">
                  <a:extLst>
                    <a:ext uri="{FF2B5EF4-FFF2-40B4-BE49-F238E27FC236}">
                      <a16:creationId xmlns:a16="http://schemas.microsoft.com/office/drawing/2014/main" id="{E78E855B-D797-D324-95E5-F2F1B2136AB5}"/>
                    </a:ext>
                  </a:extLst>
                </p:cNvPr>
                <p:cNvSpPr/>
                <p:nvPr/>
              </p:nvSpPr>
              <p:spPr>
                <a:xfrm>
                  <a:off x="6827325" y="2695572"/>
                  <a:ext cx="218534" cy="272888"/>
                </a:xfrm>
                <a:prstGeom prst="round2SameRect">
                  <a:avLst/>
                </a:prstGeom>
                <a:solidFill>
                  <a:srgbClr val="DDF5FA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" name="사각형: 둥근 위쪽 모서리 127">
                  <a:extLst>
                    <a:ext uri="{FF2B5EF4-FFF2-40B4-BE49-F238E27FC236}">
                      <a16:creationId xmlns:a16="http://schemas.microsoft.com/office/drawing/2014/main" id="{B50EB491-221A-035A-43FB-2DE72CA8ABCF}"/>
                    </a:ext>
                  </a:extLst>
                </p:cNvPr>
                <p:cNvSpPr/>
                <p:nvPr/>
              </p:nvSpPr>
              <p:spPr>
                <a:xfrm>
                  <a:off x="6827325" y="2856865"/>
                  <a:ext cx="218534" cy="111821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solidFill>
                  <a:schemeClr val="bg1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2" name="양쪽 모서리가 둥근 사각형 1">
              <a:extLst>
                <a:ext uri="{FF2B5EF4-FFF2-40B4-BE49-F238E27FC236}">
                  <a16:creationId xmlns:a16="http://schemas.microsoft.com/office/drawing/2014/main" id="{F2118F3E-94F5-549A-C54A-9FAD14C4DAA1}"/>
                </a:ext>
              </a:extLst>
            </p:cNvPr>
            <p:cNvSpPr/>
            <p:nvPr/>
          </p:nvSpPr>
          <p:spPr>
            <a:xfrm>
              <a:off x="139441" y="6363388"/>
              <a:ext cx="11604759" cy="263611"/>
            </a:xfrm>
            <a:prstGeom prst="round2SameRect">
              <a:avLst>
                <a:gd name="adj1" fmla="val 0"/>
                <a:gd name="adj2" fmla="val 28125"/>
              </a:avLst>
            </a:prstGeom>
            <a:solidFill>
              <a:srgbClr val="959CD2"/>
            </a:solidFill>
            <a:ln w="25400">
              <a:solidFill>
                <a:srgbClr val="252E91"/>
              </a:solidFill>
            </a:ln>
            <a:effectLst>
              <a:outerShdw dist="101600" dir="5400000" sx="96000" sy="96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양쪽 모서리가 둥근 사각형 3">
              <a:extLst>
                <a:ext uri="{FF2B5EF4-FFF2-40B4-BE49-F238E27FC236}">
                  <a16:creationId xmlns:a16="http://schemas.microsoft.com/office/drawing/2014/main" id="{5DA00FA7-F80A-82DB-C252-FA22D17E304B}"/>
                </a:ext>
              </a:extLst>
            </p:cNvPr>
            <p:cNvSpPr/>
            <p:nvPr/>
          </p:nvSpPr>
          <p:spPr>
            <a:xfrm>
              <a:off x="307380" y="625930"/>
              <a:ext cx="11268881" cy="5737458"/>
            </a:xfrm>
            <a:prstGeom prst="round2SameRect">
              <a:avLst>
                <a:gd name="adj1" fmla="val 4423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25400" cmpd="sng">
              <a:solidFill>
                <a:srgbClr val="252E91"/>
              </a:solidFill>
            </a:ln>
            <a:effectLst>
              <a:outerShdw dist="38100" dir="15600000" algn="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양쪽 모서리가 둥근 사각형 5">
              <a:extLst>
                <a:ext uri="{FF2B5EF4-FFF2-40B4-BE49-F238E27FC236}">
                  <a16:creationId xmlns:a16="http://schemas.microsoft.com/office/drawing/2014/main" id="{1D163008-B34A-2DE0-E478-42A244797049}"/>
                </a:ext>
              </a:extLst>
            </p:cNvPr>
            <p:cNvSpPr/>
            <p:nvPr/>
          </p:nvSpPr>
          <p:spPr>
            <a:xfrm>
              <a:off x="511899" y="869157"/>
              <a:ext cx="10859843" cy="5484151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 w="25400" cmpd="sng">
              <a:solidFill>
                <a:srgbClr val="252E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한쪽 모서리가 잘린 사각형 6">
              <a:extLst>
                <a:ext uri="{FF2B5EF4-FFF2-40B4-BE49-F238E27FC236}">
                  <a16:creationId xmlns:a16="http://schemas.microsoft.com/office/drawing/2014/main" id="{74F8201A-A54C-8FDD-2451-62106FD02B24}"/>
                </a:ext>
              </a:extLst>
            </p:cNvPr>
            <p:cNvSpPr/>
            <p:nvPr/>
          </p:nvSpPr>
          <p:spPr>
            <a:xfrm>
              <a:off x="763073" y="244237"/>
              <a:ext cx="10357494" cy="6119151"/>
            </a:xfrm>
            <a:prstGeom prst="snip1Rect">
              <a:avLst>
                <a:gd name="adj" fmla="val 8261"/>
              </a:avLst>
            </a:prstGeom>
            <a:solidFill>
              <a:schemeClr val="bg1"/>
            </a:solidFill>
            <a:ln w="25400" cmpd="sng">
              <a:solidFill>
                <a:srgbClr val="252E91"/>
              </a:solidFill>
            </a:ln>
            <a:effectLst>
              <a:outerShdw dist="63500" algn="l" rotWithShape="0">
                <a:srgbClr val="252E91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/>
            <a:lstStyle/>
            <a:p>
              <a:pPr algn="ctr">
                <a:lnSpc>
                  <a:spcPct val="150000"/>
                </a:lnSpc>
                <a:defRPr/>
              </a:pPr>
              <a:endParaRPr lang="en-US" altLang="ko-KR" sz="800" kern="0" dirty="0">
                <a:solidFill>
                  <a:srgbClr val="959CD2"/>
                </a:solidFill>
              </a:endParaRPr>
            </a:p>
          </p:txBody>
        </p:sp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E13B9BE3-7C10-8F27-C9B3-080424314164}"/>
                </a:ext>
              </a:extLst>
            </p:cNvPr>
            <p:cNvSpPr/>
            <p:nvPr/>
          </p:nvSpPr>
          <p:spPr>
            <a:xfrm>
              <a:off x="10629219" y="257269"/>
              <a:ext cx="475230" cy="479437"/>
            </a:xfrm>
            <a:prstGeom prst="rtTriangle">
              <a:avLst/>
            </a:prstGeom>
            <a:pattFill prst="wdUpDiag">
              <a:fgClr>
                <a:schemeClr val="bg1"/>
              </a:fgClr>
              <a:bgClr>
                <a:srgbClr val="959CD2"/>
              </a:bgClr>
            </a:pattFill>
            <a:ln w="25400" cmpd="sng">
              <a:solidFill>
                <a:srgbClr val="252E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877E780-71AA-5AFA-4BFA-A6763B221A42}"/>
                </a:ext>
              </a:extLst>
            </p:cNvPr>
            <p:cNvGrpSpPr/>
            <p:nvPr/>
          </p:nvGrpSpPr>
          <p:grpSpPr>
            <a:xfrm>
              <a:off x="497573" y="6459078"/>
              <a:ext cx="1109495" cy="65907"/>
              <a:chOff x="9650186" y="6459078"/>
              <a:chExt cx="1109495" cy="65907"/>
            </a:xfrm>
          </p:grpSpPr>
          <p:sp>
            <p:nvSpPr>
              <p:cNvPr id="18" name="모서리가 둥근 직사각형 8">
                <a:extLst>
                  <a:ext uri="{FF2B5EF4-FFF2-40B4-BE49-F238E27FC236}">
                    <a16:creationId xmlns:a16="http://schemas.microsoft.com/office/drawing/2014/main" id="{CC9AE431-711E-9632-EF12-AD3CA933D7FA}"/>
                  </a:ext>
                </a:extLst>
              </p:cNvPr>
              <p:cNvSpPr/>
              <p:nvPr/>
            </p:nvSpPr>
            <p:spPr>
              <a:xfrm>
                <a:off x="9650186" y="6459078"/>
                <a:ext cx="723900" cy="6590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5875">
                <a:solidFill>
                  <a:srgbClr val="252E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5280592E-43FD-052D-FD88-A75434777451}"/>
                  </a:ext>
                </a:extLst>
              </p:cNvPr>
              <p:cNvSpPr/>
              <p:nvPr/>
            </p:nvSpPr>
            <p:spPr>
              <a:xfrm>
                <a:off x="10440761" y="6459078"/>
                <a:ext cx="64800" cy="65907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rgbClr val="252E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00861182-B62E-BBF4-AA2B-2B93C0BDB536}"/>
                  </a:ext>
                </a:extLst>
              </p:cNvPr>
              <p:cNvSpPr/>
              <p:nvPr/>
            </p:nvSpPr>
            <p:spPr>
              <a:xfrm>
                <a:off x="10567821" y="6459078"/>
                <a:ext cx="64800" cy="65907"/>
              </a:xfrm>
              <a:prstGeom prst="ellipse">
                <a:avLst/>
              </a:prstGeom>
              <a:solidFill>
                <a:srgbClr val="00B0F0"/>
              </a:solidFill>
              <a:ln w="15875">
                <a:solidFill>
                  <a:srgbClr val="252E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F39EB7DF-BB07-436C-B96A-2B71C7494B7C}"/>
                  </a:ext>
                </a:extLst>
              </p:cNvPr>
              <p:cNvSpPr/>
              <p:nvPr/>
            </p:nvSpPr>
            <p:spPr>
              <a:xfrm>
                <a:off x="10694881" y="6459078"/>
                <a:ext cx="64800" cy="65907"/>
              </a:xfrm>
              <a:prstGeom prst="ellipse">
                <a:avLst/>
              </a:prstGeom>
              <a:solidFill>
                <a:srgbClr val="FF8086"/>
              </a:solidFill>
              <a:ln w="15875">
                <a:solidFill>
                  <a:srgbClr val="252E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모서리가 둥근 직사각형 12">
                <a:extLst>
                  <a:ext uri="{FF2B5EF4-FFF2-40B4-BE49-F238E27FC236}">
                    <a16:creationId xmlns:a16="http://schemas.microsoft.com/office/drawing/2014/main" id="{C6CD3EBF-8B12-7B57-91FB-85C59923C64C}"/>
                  </a:ext>
                </a:extLst>
              </p:cNvPr>
              <p:cNvSpPr/>
              <p:nvPr/>
            </p:nvSpPr>
            <p:spPr>
              <a:xfrm>
                <a:off x="9687086" y="6479237"/>
                <a:ext cx="396000" cy="25200"/>
              </a:xfrm>
              <a:prstGeom prst="roundRect">
                <a:avLst>
                  <a:gd name="adj" fmla="val 50000"/>
                </a:avLst>
              </a:prstGeom>
              <a:solidFill>
                <a:srgbClr val="FF8086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C1D2D72-4E5D-14A1-32F8-D2B1D9CB09FD}"/>
              </a:ext>
            </a:extLst>
          </p:cNvPr>
          <p:cNvSpPr txBox="1"/>
          <p:nvPr/>
        </p:nvSpPr>
        <p:spPr>
          <a:xfrm>
            <a:off x="6123807" y="3113066"/>
            <a:ext cx="487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캔버스를 그리고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캠을 불러오는 부분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9A6246B-58FD-470F-9879-81B59EFCC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9922AB18-E5E6-8A7E-3C8B-97FA5F5CF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5296" y="3179529"/>
            <a:ext cx="131855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565D26-8AAB-6A36-DE39-7F2B8B5783BB}"/>
              </a:ext>
            </a:extLst>
          </p:cNvPr>
          <p:cNvSpPr txBox="1"/>
          <p:nvPr/>
        </p:nvSpPr>
        <p:spPr>
          <a:xfrm>
            <a:off x="1225296" y="512064"/>
            <a:ext cx="3813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코드</a:t>
            </a:r>
            <a:endParaRPr lang="en-US" altLang="ko-KR" sz="32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B48D9CB-2506-922A-CA97-644301FE4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9714" y="1105979"/>
            <a:ext cx="16555851" cy="607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95E7B6B-4544-B339-F654-647C423AC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5296" y="1218025"/>
            <a:ext cx="16742428" cy="675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55CA049-CB1D-42A4-CCE7-1ADF60661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301" y="1658982"/>
            <a:ext cx="4744112" cy="34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46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848C064-E4F7-075C-9D5D-7F17CB68A95A}"/>
              </a:ext>
            </a:extLst>
          </p:cNvPr>
          <p:cNvGrpSpPr/>
          <p:nvPr/>
        </p:nvGrpSpPr>
        <p:grpSpPr>
          <a:xfrm>
            <a:off x="321428" y="237619"/>
            <a:ext cx="11930144" cy="6382762"/>
            <a:chOff x="139441" y="244237"/>
            <a:chExt cx="11930144" cy="6382762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4A6462B-5169-BCE5-68DF-1B674B7ADE53}"/>
                </a:ext>
              </a:extLst>
            </p:cNvPr>
            <p:cNvGrpSpPr/>
            <p:nvPr/>
          </p:nvGrpSpPr>
          <p:grpSpPr>
            <a:xfrm>
              <a:off x="8554574" y="5982110"/>
              <a:ext cx="3515011" cy="313860"/>
              <a:chOff x="8554574" y="5982110"/>
              <a:chExt cx="3515011" cy="313860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DB97C04E-4CE7-788E-C879-EBFBD44F4EDD}"/>
                  </a:ext>
                </a:extLst>
              </p:cNvPr>
              <p:cNvSpPr/>
              <p:nvPr/>
            </p:nvSpPr>
            <p:spPr>
              <a:xfrm rot="285113">
                <a:off x="10414566" y="5982110"/>
                <a:ext cx="1655019" cy="220417"/>
              </a:xfrm>
              <a:prstGeom prst="ellipse">
                <a:avLst/>
              </a:prstGeom>
              <a:solidFill>
                <a:schemeClr val="tx1">
                  <a:alpha val="1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CF426C0D-B148-8E3A-DD12-5635ED26E1AA}"/>
                  </a:ext>
                </a:extLst>
              </p:cNvPr>
              <p:cNvGrpSpPr/>
              <p:nvPr/>
            </p:nvGrpSpPr>
            <p:grpSpPr>
              <a:xfrm rot="4878291">
                <a:off x="10186835" y="4444505"/>
                <a:ext cx="219204" cy="3483726"/>
                <a:chOff x="6827325" y="2695572"/>
                <a:chExt cx="219204" cy="3483726"/>
              </a:xfrm>
            </p:grpSpPr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7A5B0927-C6D5-5530-CD05-F16D28CC838F}"/>
                    </a:ext>
                  </a:extLst>
                </p:cNvPr>
                <p:cNvSpPr/>
                <p:nvPr/>
              </p:nvSpPr>
              <p:spPr>
                <a:xfrm>
                  <a:off x="6827995" y="2972572"/>
                  <a:ext cx="218534" cy="2912749"/>
                </a:xfrm>
                <a:prstGeom prst="rect">
                  <a:avLst/>
                </a:prstGeom>
                <a:solidFill>
                  <a:srgbClr val="959CD2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917049CC-93DF-D279-26C9-3E54937E79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440443" y="4430572"/>
                  <a:ext cx="2916000" cy="0"/>
                </a:xfrm>
                <a:prstGeom prst="line">
                  <a:avLst/>
                </a:prstGeom>
                <a:ln w="15875">
                  <a:solidFill>
                    <a:srgbClr val="252E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9BB61219-2342-6883-B608-796AF51F74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509171" y="4430572"/>
                  <a:ext cx="2916000" cy="0"/>
                </a:xfrm>
                <a:prstGeom prst="line">
                  <a:avLst/>
                </a:prstGeom>
                <a:ln w="15875">
                  <a:solidFill>
                    <a:srgbClr val="252E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이등변 삼각형 27">
                  <a:extLst>
                    <a:ext uri="{FF2B5EF4-FFF2-40B4-BE49-F238E27FC236}">
                      <a16:creationId xmlns:a16="http://schemas.microsoft.com/office/drawing/2014/main" id="{6820ECF6-3440-B023-1366-0A37D05727D2}"/>
                    </a:ext>
                  </a:extLst>
                </p:cNvPr>
                <p:cNvSpPr/>
                <p:nvPr/>
              </p:nvSpPr>
              <p:spPr>
                <a:xfrm flipV="1">
                  <a:off x="6833303" y="5918175"/>
                  <a:ext cx="205294" cy="261123"/>
                </a:xfrm>
                <a:prstGeom prst="triangle">
                  <a:avLst/>
                </a:prstGeom>
                <a:solidFill>
                  <a:schemeClr val="bg1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이등변 삼각형 28">
                  <a:extLst>
                    <a:ext uri="{FF2B5EF4-FFF2-40B4-BE49-F238E27FC236}">
                      <a16:creationId xmlns:a16="http://schemas.microsoft.com/office/drawing/2014/main" id="{ADF5B0A0-CC59-B00A-D857-7541AA90002B}"/>
                    </a:ext>
                  </a:extLst>
                </p:cNvPr>
                <p:cNvSpPr/>
                <p:nvPr/>
              </p:nvSpPr>
              <p:spPr>
                <a:xfrm flipV="1">
                  <a:off x="6910748" y="6080547"/>
                  <a:ext cx="53341" cy="67205"/>
                </a:xfrm>
                <a:prstGeom prst="triangle">
                  <a:avLst/>
                </a:prstGeom>
                <a:solidFill>
                  <a:srgbClr val="1988DA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" name="사각형: 둥근 위쪽 모서리 126">
                  <a:extLst>
                    <a:ext uri="{FF2B5EF4-FFF2-40B4-BE49-F238E27FC236}">
                      <a16:creationId xmlns:a16="http://schemas.microsoft.com/office/drawing/2014/main" id="{E78E855B-D797-D324-95E5-F2F1B2136AB5}"/>
                    </a:ext>
                  </a:extLst>
                </p:cNvPr>
                <p:cNvSpPr/>
                <p:nvPr/>
              </p:nvSpPr>
              <p:spPr>
                <a:xfrm>
                  <a:off x="6827325" y="2695572"/>
                  <a:ext cx="218534" cy="272888"/>
                </a:xfrm>
                <a:prstGeom prst="round2SameRect">
                  <a:avLst/>
                </a:prstGeom>
                <a:solidFill>
                  <a:srgbClr val="DDF5FA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" name="사각형: 둥근 위쪽 모서리 127">
                  <a:extLst>
                    <a:ext uri="{FF2B5EF4-FFF2-40B4-BE49-F238E27FC236}">
                      <a16:creationId xmlns:a16="http://schemas.microsoft.com/office/drawing/2014/main" id="{B50EB491-221A-035A-43FB-2DE72CA8ABCF}"/>
                    </a:ext>
                  </a:extLst>
                </p:cNvPr>
                <p:cNvSpPr/>
                <p:nvPr/>
              </p:nvSpPr>
              <p:spPr>
                <a:xfrm>
                  <a:off x="6827325" y="2856865"/>
                  <a:ext cx="218534" cy="111821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solidFill>
                  <a:schemeClr val="bg1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2" name="양쪽 모서리가 둥근 사각형 1">
              <a:extLst>
                <a:ext uri="{FF2B5EF4-FFF2-40B4-BE49-F238E27FC236}">
                  <a16:creationId xmlns:a16="http://schemas.microsoft.com/office/drawing/2014/main" id="{F2118F3E-94F5-549A-C54A-9FAD14C4DAA1}"/>
                </a:ext>
              </a:extLst>
            </p:cNvPr>
            <p:cNvSpPr/>
            <p:nvPr/>
          </p:nvSpPr>
          <p:spPr>
            <a:xfrm>
              <a:off x="139441" y="6363388"/>
              <a:ext cx="11604759" cy="263611"/>
            </a:xfrm>
            <a:prstGeom prst="round2SameRect">
              <a:avLst>
                <a:gd name="adj1" fmla="val 0"/>
                <a:gd name="adj2" fmla="val 28125"/>
              </a:avLst>
            </a:prstGeom>
            <a:solidFill>
              <a:srgbClr val="959CD2"/>
            </a:solidFill>
            <a:ln w="25400">
              <a:solidFill>
                <a:srgbClr val="252E91"/>
              </a:solidFill>
            </a:ln>
            <a:effectLst>
              <a:outerShdw dist="101600" dir="5400000" sx="96000" sy="96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양쪽 모서리가 둥근 사각형 3">
              <a:extLst>
                <a:ext uri="{FF2B5EF4-FFF2-40B4-BE49-F238E27FC236}">
                  <a16:creationId xmlns:a16="http://schemas.microsoft.com/office/drawing/2014/main" id="{5DA00FA7-F80A-82DB-C252-FA22D17E304B}"/>
                </a:ext>
              </a:extLst>
            </p:cNvPr>
            <p:cNvSpPr/>
            <p:nvPr/>
          </p:nvSpPr>
          <p:spPr>
            <a:xfrm>
              <a:off x="307380" y="625930"/>
              <a:ext cx="11268881" cy="5737458"/>
            </a:xfrm>
            <a:prstGeom prst="round2SameRect">
              <a:avLst>
                <a:gd name="adj1" fmla="val 4423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25400" cmpd="sng">
              <a:solidFill>
                <a:srgbClr val="252E91"/>
              </a:solidFill>
            </a:ln>
            <a:effectLst>
              <a:outerShdw dist="38100" dir="15600000" algn="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양쪽 모서리가 둥근 사각형 5">
              <a:extLst>
                <a:ext uri="{FF2B5EF4-FFF2-40B4-BE49-F238E27FC236}">
                  <a16:creationId xmlns:a16="http://schemas.microsoft.com/office/drawing/2014/main" id="{1D163008-B34A-2DE0-E478-42A244797049}"/>
                </a:ext>
              </a:extLst>
            </p:cNvPr>
            <p:cNvSpPr/>
            <p:nvPr/>
          </p:nvSpPr>
          <p:spPr>
            <a:xfrm>
              <a:off x="511899" y="869157"/>
              <a:ext cx="10859843" cy="5484151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 w="25400" cmpd="sng">
              <a:solidFill>
                <a:srgbClr val="252E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한쪽 모서리가 잘린 사각형 6">
              <a:extLst>
                <a:ext uri="{FF2B5EF4-FFF2-40B4-BE49-F238E27FC236}">
                  <a16:creationId xmlns:a16="http://schemas.microsoft.com/office/drawing/2014/main" id="{74F8201A-A54C-8FDD-2451-62106FD02B24}"/>
                </a:ext>
              </a:extLst>
            </p:cNvPr>
            <p:cNvSpPr/>
            <p:nvPr/>
          </p:nvSpPr>
          <p:spPr>
            <a:xfrm>
              <a:off x="763073" y="244237"/>
              <a:ext cx="10357494" cy="6119151"/>
            </a:xfrm>
            <a:prstGeom prst="snip1Rect">
              <a:avLst>
                <a:gd name="adj" fmla="val 8261"/>
              </a:avLst>
            </a:prstGeom>
            <a:solidFill>
              <a:schemeClr val="bg1"/>
            </a:solidFill>
            <a:ln w="25400" cmpd="sng">
              <a:solidFill>
                <a:srgbClr val="252E91"/>
              </a:solidFill>
            </a:ln>
            <a:effectLst>
              <a:outerShdw dist="63500" algn="l" rotWithShape="0">
                <a:srgbClr val="252E91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/>
            <a:lstStyle/>
            <a:p>
              <a:pPr algn="ctr">
                <a:lnSpc>
                  <a:spcPct val="150000"/>
                </a:lnSpc>
                <a:defRPr/>
              </a:pPr>
              <a:endParaRPr lang="en-US" altLang="ko-KR" sz="800" kern="0" dirty="0">
                <a:solidFill>
                  <a:srgbClr val="959CD2"/>
                </a:solidFill>
              </a:endParaRPr>
            </a:p>
          </p:txBody>
        </p:sp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E13B9BE3-7C10-8F27-C9B3-080424314164}"/>
                </a:ext>
              </a:extLst>
            </p:cNvPr>
            <p:cNvSpPr/>
            <p:nvPr/>
          </p:nvSpPr>
          <p:spPr>
            <a:xfrm>
              <a:off x="10629219" y="257269"/>
              <a:ext cx="475230" cy="479437"/>
            </a:xfrm>
            <a:prstGeom prst="rtTriangle">
              <a:avLst/>
            </a:prstGeom>
            <a:pattFill prst="wdUpDiag">
              <a:fgClr>
                <a:schemeClr val="bg1"/>
              </a:fgClr>
              <a:bgClr>
                <a:srgbClr val="959CD2"/>
              </a:bgClr>
            </a:pattFill>
            <a:ln w="25400" cmpd="sng">
              <a:solidFill>
                <a:srgbClr val="252E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877E780-71AA-5AFA-4BFA-A6763B221A42}"/>
                </a:ext>
              </a:extLst>
            </p:cNvPr>
            <p:cNvGrpSpPr/>
            <p:nvPr/>
          </p:nvGrpSpPr>
          <p:grpSpPr>
            <a:xfrm>
              <a:off x="497573" y="6459078"/>
              <a:ext cx="1109495" cy="65907"/>
              <a:chOff x="9650186" y="6459078"/>
              <a:chExt cx="1109495" cy="65907"/>
            </a:xfrm>
          </p:grpSpPr>
          <p:sp>
            <p:nvSpPr>
              <p:cNvPr id="18" name="모서리가 둥근 직사각형 8">
                <a:extLst>
                  <a:ext uri="{FF2B5EF4-FFF2-40B4-BE49-F238E27FC236}">
                    <a16:creationId xmlns:a16="http://schemas.microsoft.com/office/drawing/2014/main" id="{CC9AE431-711E-9632-EF12-AD3CA933D7FA}"/>
                  </a:ext>
                </a:extLst>
              </p:cNvPr>
              <p:cNvSpPr/>
              <p:nvPr/>
            </p:nvSpPr>
            <p:spPr>
              <a:xfrm>
                <a:off x="9650186" y="6459078"/>
                <a:ext cx="723900" cy="6590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5875">
                <a:solidFill>
                  <a:srgbClr val="252E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5280592E-43FD-052D-FD88-A75434777451}"/>
                  </a:ext>
                </a:extLst>
              </p:cNvPr>
              <p:cNvSpPr/>
              <p:nvPr/>
            </p:nvSpPr>
            <p:spPr>
              <a:xfrm>
                <a:off x="10440761" y="6459078"/>
                <a:ext cx="64800" cy="65907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rgbClr val="252E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00861182-B62E-BBF4-AA2B-2B93C0BDB536}"/>
                  </a:ext>
                </a:extLst>
              </p:cNvPr>
              <p:cNvSpPr/>
              <p:nvPr/>
            </p:nvSpPr>
            <p:spPr>
              <a:xfrm>
                <a:off x="10567821" y="6459078"/>
                <a:ext cx="64800" cy="65907"/>
              </a:xfrm>
              <a:prstGeom prst="ellipse">
                <a:avLst/>
              </a:prstGeom>
              <a:solidFill>
                <a:srgbClr val="00B0F0"/>
              </a:solidFill>
              <a:ln w="15875">
                <a:solidFill>
                  <a:srgbClr val="252E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F39EB7DF-BB07-436C-B96A-2B71C7494B7C}"/>
                  </a:ext>
                </a:extLst>
              </p:cNvPr>
              <p:cNvSpPr/>
              <p:nvPr/>
            </p:nvSpPr>
            <p:spPr>
              <a:xfrm>
                <a:off x="10694881" y="6459078"/>
                <a:ext cx="64800" cy="65907"/>
              </a:xfrm>
              <a:prstGeom prst="ellipse">
                <a:avLst/>
              </a:prstGeom>
              <a:solidFill>
                <a:srgbClr val="FF8086"/>
              </a:solidFill>
              <a:ln w="15875">
                <a:solidFill>
                  <a:srgbClr val="252E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모서리가 둥근 직사각형 12">
                <a:extLst>
                  <a:ext uri="{FF2B5EF4-FFF2-40B4-BE49-F238E27FC236}">
                    <a16:creationId xmlns:a16="http://schemas.microsoft.com/office/drawing/2014/main" id="{C6CD3EBF-8B12-7B57-91FB-85C59923C64C}"/>
                  </a:ext>
                </a:extLst>
              </p:cNvPr>
              <p:cNvSpPr/>
              <p:nvPr/>
            </p:nvSpPr>
            <p:spPr>
              <a:xfrm>
                <a:off x="9687086" y="6479237"/>
                <a:ext cx="396000" cy="25200"/>
              </a:xfrm>
              <a:prstGeom prst="roundRect">
                <a:avLst>
                  <a:gd name="adj" fmla="val 50000"/>
                </a:avLst>
              </a:prstGeom>
              <a:solidFill>
                <a:srgbClr val="FF8086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C1D2D72-4E5D-14A1-32F8-D2B1D9CB09FD}"/>
              </a:ext>
            </a:extLst>
          </p:cNvPr>
          <p:cNvSpPr txBox="1"/>
          <p:nvPr/>
        </p:nvSpPr>
        <p:spPr>
          <a:xfrm>
            <a:off x="6096000" y="3107391"/>
            <a:ext cx="4870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얼굴이 인식되었을 시에 캠을 불러오도록 하는 부분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9A6246B-58FD-470F-9879-81B59EFCC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9922AB18-E5E6-8A7E-3C8B-97FA5F5CF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5296" y="3179529"/>
            <a:ext cx="131855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B48D9CB-2506-922A-CA97-644301FE4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9714" y="1105979"/>
            <a:ext cx="16555851" cy="607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95E7B6B-4544-B339-F654-647C423AC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5296" y="1218025"/>
            <a:ext cx="16742428" cy="675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C3C1D16-57AE-7205-E2DA-2BC182DAB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474" y="1182669"/>
            <a:ext cx="4706007" cy="46107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D16E55F-34F9-E418-BD94-08203936E81C}"/>
              </a:ext>
            </a:extLst>
          </p:cNvPr>
          <p:cNvSpPr txBox="1"/>
          <p:nvPr/>
        </p:nvSpPr>
        <p:spPr>
          <a:xfrm>
            <a:off x="1225296" y="512064"/>
            <a:ext cx="3813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코드</a:t>
            </a:r>
            <a:endParaRPr lang="en-US" altLang="ko-KR" sz="32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151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440</Words>
  <Application>Microsoft Office PowerPoint</Application>
  <PresentationFormat>와이드스크린</PresentationFormat>
  <Paragraphs>67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Noto Sans KR</vt:lpstr>
      <vt:lpstr>맑은 고딕</vt:lpstr>
      <vt:lpstr>Wingdings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임도현</dc:creator>
  <cp:lastModifiedBy>박재민</cp:lastModifiedBy>
  <cp:revision>23</cp:revision>
  <dcterms:created xsi:type="dcterms:W3CDTF">2022-05-03T11:20:06Z</dcterms:created>
  <dcterms:modified xsi:type="dcterms:W3CDTF">2022-06-08T10:57:48Z</dcterms:modified>
</cp:coreProperties>
</file>